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mk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1"/>
  </p:notesMasterIdLst>
  <p:handoutMasterIdLst>
    <p:handoutMasterId r:id="rId72"/>
  </p:handoutMasterIdLst>
  <p:sldIdLst>
    <p:sldId id="256" r:id="rId2"/>
    <p:sldId id="398" r:id="rId3"/>
    <p:sldId id="326" r:id="rId4"/>
    <p:sldId id="325" r:id="rId5"/>
    <p:sldId id="330" r:id="rId6"/>
    <p:sldId id="329" r:id="rId7"/>
    <p:sldId id="324" r:id="rId8"/>
    <p:sldId id="331" r:id="rId9"/>
    <p:sldId id="332" r:id="rId10"/>
    <p:sldId id="333" r:id="rId11"/>
    <p:sldId id="334" r:id="rId12"/>
    <p:sldId id="335" r:id="rId13"/>
    <p:sldId id="336" r:id="rId14"/>
    <p:sldId id="337" r:id="rId15"/>
    <p:sldId id="338" r:id="rId16"/>
    <p:sldId id="339" r:id="rId17"/>
    <p:sldId id="391" r:id="rId18"/>
    <p:sldId id="342" r:id="rId19"/>
    <p:sldId id="343" r:id="rId20"/>
    <p:sldId id="344" r:id="rId21"/>
    <p:sldId id="346" r:id="rId22"/>
    <p:sldId id="347" r:id="rId23"/>
    <p:sldId id="348" r:id="rId24"/>
    <p:sldId id="349" r:id="rId25"/>
    <p:sldId id="392" r:id="rId26"/>
    <p:sldId id="345" r:id="rId27"/>
    <p:sldId id="350" r:id="rId28"/>
    <p:sldId id="351" r:id="rId29"/>
    <p:sldId id="399" r:id="rId30"/>
    <p:sldId id="352" r:id="rId31"/>
    <p:sldId id="355" r:id="rId32"/>
    <p:sldId id="353" r:id="rId33"/>
    <p:sldId id="354" r:id="rId34"/>
    <p:sldId id="356" r:id="rId35"/>
    <p:sldId id="357" r:id="rId36"/>
    <p:sldId id="358" r:id="rId37"/>
    <p:sldId id="359" r:id="rId38"/>
    <p:sldId id="361" r:id="rId39"/>
    <p:sldId id="362" r:id="rId40"/>
    <p:sldId id="401" r:id="rId41"/>
    <p:sldId id="365" r:id="rId42"/>
    <p:sldId id="366" r:id="rId43"/>
    <p:sldId id="367" r:id="rId44"/>
    <p:sldId id="394" r:id="rId45"/>
    <p:sldId id="400" r:id="rId46"/>
    <p:sldId id="369" r:id="rId47"/>
    <p:sldId id="370" r:id="rId48"/>
    <p:sldId id="371" r:id="rId49"/>
    <p:sldId id="374" r:id="rId50"/>
    <p:sldId id="393" r:id="rId51"/>
    <p:sldId id="373" r:id="rId52"/>
    <p:sldId id="372" r:id="rId53"/>
    <p:sldId id="375" r:id="rId54"/>
    <p:sldId id="376" r:id="rId55"/>
    <p:sldId id="377" r:id="rId56"/>
    <p:sldId id="379" r:id="rId57"/>
    <p:sldId id="378" r:id="rId58"/>
    <p:sldId id="380" r:id="rId59"/>
    <p:sldId id="381" r:id="rId60"/>
    <p:sldId id="382" r:id="rId61"/>
    <p:sldId id="383" r:id="rId62"/>
    <p:sldId id="384" r:id="rId63"/>
    <p:sldId id="385" r:id="rId64"/>
    <p:sldId id="386" r:id="rId65"/>
    <p:sldId id="387" r:id="rId66"/>
    <p:sldId id="388" r:id="rId67"/>
    <p:sldId id="389" r:id="rId68"/>
    <p:sldId id="395" r:id="rId69"/>
    <p:sldId id="396" r:id="rId70"/>
  </p:sldIdLst>
  <p:sldSz cx="12192000" cy="6858000"/>
  <p:notesSz cx="6669088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91D5518B-C8F5-43F9-AA08-7902D39E8811}">
          <p14:sldIdLst>
            <p14:sldId id="256"/>
            <p14:sldId id="398"/>
            <p14:sldId id="326"/>
            <p14:sldId id="325"/>
            <p14:sldId id="330"/>
            <p14:sldId id="329"/>
            <p14:sldId id="324"/>
            <p14:sldId id="331"/>
            <p14:sldId id="332"/>
            <p14:sldId id="333"/>
            <p14:sldId id="334"/>
            <p14:sldId id="335"/>
            <p14:sldId id="336"/>
            <p14:sldId id="337"/>
            <p14:sldId id="338"/>
            <p14:sldId id="339"/>
            <p14:sldId id="391"/>
            <p14:sldId id="342"/>
            <p14:sldId id="343"/>
            <p14:sldId id="344"/>
            <p14:sldId id="346"/>
            <p14:sldId id="347"/>
            <p14:sldId id="348"/>
            <p14:sldId id="349"/>
            <p14:sldId id="392"/>
            <p14:sldId id="345"/>
            <p14:sldId id="350"/>
            <p14:sldId id="351"/>
            <p14:sldId id="399"/>
            <p14:sldId id="352"/>
            <p14:sldId id="355"/>
            <p14:sldId id="353"/>
            <p14:sldId id="354"/>
            <p14:sldId id="356"/>
            <p14:sldId id="357"/>
            <p14:sldId id="358"/>
            <p14:sldId id="359"/>
            <p14:sldId id="361"/>
            <p14:sldId id="362"/>
            <p14:sldId id="401"/>
            <p14:sldId id="365"/>
            <p14:sldId id="366"/>
            <p14:sldId id="367"/>
            <p14:sldId id="394"/>
            <p14:sldId id="400"/>
            <p14:sldId id="369"/>
            <p14:sldId id="370"/>
            <p14:sldId id="371"/>
            <p14:sldId id="374"/>
            <p14:sldId id="393"/>
            <p14:sldId id="373"/>
            <p14:sldId id="372"/>
            <p14:sldId id="375"/>
            <p14:sldId id="376"/>
            <p14:sldId id="377"/>
            <p14:sldId id="379"/>
            <p14:sldId id="378"/>
            <p14:sldId id="380"/>
            <p14:sldId id="381"/>
            <p14:sldId id="382"/>
            <p14:sldId id="383"/>
            <p14:sldId id="384"/>
            <p14:sldId id="385"/>
            <p14:sldId id="386"/>
            <p14:sldId id="387"/>
            <p14:sldId id="388"/>
            <p14:sldId id="389"/>
            <p14:sldId id="395"/>
            <p14:sldId id="39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12boli" initials="d" lastIdx="1" clrIdx="0">
    <p:extLst>
      <p:ext uri="{19B8F6BF-5375-455C-9EA6-DF929625EA0E}">
        <p15:presenceInfo xmlns:p15="http://schemas.microsoft.com/office/powerpoint/2012/main" userId="do12boli" providerId="None"/>
      </p:ext>
    </p:extLst>
  </p:cmAuthor>
  <p:cmAuthor id="2" name="Dominik Rattenbacher" initials="DR" lastIdx="1" clrIdx="1">
    <p:extLst>
      <p:ext uri="{19B8F6BF-5375-455C-9EA6-DF929625EA0E}">
        <p15:presenceInfo xmlns:p15="http://schemas.microsoft.com/office/powerpoint/2012/main" userId="Dominik Rattenbach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C2C3"/>
    <a:srgbClr val="9FC2C3"/>
    <a:srgbClr val="0000FF"/>
    <a:srgbClr val="FF7B07"/>
    <a:srgbClr val="FFA708"/>
    <a:srgbClr val="FF7F0E"/>
    <a:srgbClr val="1F77B4"/>
    <a:srgbClr val="CCCCCC"/>
    <a:srgbClr val="1675B7"/>
    <a:srgbClr val="FF9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838" autoAdjust="0"/>
    <p:restoredTop sz="83480" autoAdjust="0"/>
  </p:normalViewPr>
  <p:slideViewPr>
    <p:cSldViewPr snapToGrid="0">
      <p:cViewPr varScale="1">
        <p:scale>
          <a:sx n="97" d="100"/>
          <a:sy n="97" d="100"/>
        </p:scale>
        <p:origin x="432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4002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E156CC-922B-44D5-B64A-1B943186277D}" type="datetimeFigureOut">
              <a:rPr lang="de-DE" smtClean="0"/>
              <a:t>15.03.2022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7317"/>
            <a:ext cx="2889938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7" y="9377317"/>
            <a:ext cx="2889938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DFF818-1965-488D-826D-BFF907BBE16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82381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DEB8E9-06B3-4AED-AEF0-0DC2BFB9EFA6}" type="datetimeFigureOut">
              <a:rPr lang="de-DE" smtClean="0"/>
              <a:t>15.03.2022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73063" y="1233488"/>
            <a:ext cx="5922962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66909" y="4751219"/>
            <a:ext cx="533527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889938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777607" y="9377317"/>
            <a:ext cx="2889938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E57EE1-46CB-459F-A7D4-229B01A34F3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5547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3063" y="1233488"/>
            <a:ext cx="5922962" cy="33321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57EE1-46CB-459F-A7D4-229B01A34F3F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14878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57EE1-46CB-459F-A7D4-229B01A34F3F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04725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Bidirection</a:t>
            </a:r>
            <a:r>
              <a:rPr lang="de-DE" dirty="0" smtClean="0"/>
              <a:t> </a:t>
            </a:r>
            <a:r>
              <a:rPr lang="de-DE" dirty="0" err="1" smtClean="0"/>
              <a:t>because</a:t>
            </a:r>
            <a:r>
              <a:rPr lang="de-DE" dirty="0" smtClean="0"/>
              <a:t> </a:t>
            </a:r>
            <a:r>
              <a:rPr lang="de-DE" dirty="0" err="1" smtClean="0"/>
              <a:t>input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output</a:t>
            </a:r>
            <a:r>
              <a:rPr lang="de-DE" dirty="0" smtClean="0"/>
              <a:t> </a:t>
            </a:r>
            <a:r>
              <a:rPr lang="de-DE" dirty="0" err="1" smtClean="0"/>
              <a:t>angles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given</a:t>
            </a:r>
            <a:r>
              <a:rPr lang="de-DE" dirty="0" smtClean="0"/>
              <a:t> </a:t>
            </a:r>
            <a:r>
              <a:rPr lang="de-DE" dirty="0" err="1" smtClean="0"/>
              <a:t>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57EE1-46CB-459F-A7D4-229B01A34F3F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97739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Bidirection</a:t>
            </a:r>
            <a:r>
              <a:rPr lang="de-DE" dirty="0" smtClean="0"/>
              <a:t> </a:t>
            </a:r>
            <a:r>
              <a:rPr lang="de-DE" dirty="0" err="1" smtClean="0"/>
              <a:t>because</a:t>
            </a:r>
            <a:r>
              <a:rPr lang="de-DE" dirty="0" smtClean="0"/>
              <a:t> </a:t>
            </a:r>
            <a:r>
              <a:rPr lang="de-DE" dirty="0" err="1" smtClean="0"/>
              <a:t>input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output</a:t>
            </a:r>
            <a:r>
              <a:rPr lang="de-DE" dirty="0" smtClean="0"/>
              <a:t> </a:t>
            </a:r>
            <a:r>
              <a:rPr lang="de-DE" dirty="0" err="1" smtClean="0"/>
              <a:t>angles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given</a:t>
            </a:r>
            <a:r>
              <a:rPr lang="de-DE" dirty="0" smtClean="0"/>
              <a:t> </a:t>
            </a:r>
            <a:r>
              <a:rPr lang="de-DE" dirty="0" err="1" smtClean="0"/>
              <a:t>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57EE1-46CB-459F-A7D4-229B01A34F3F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33690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57EE1-46CB-459F-A7D4-229B01A34F3F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23219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57EE1-46CB-459F-A7D4-229B01A34F3F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84545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57EE1-46CB-459F-A7D4-229B01A34F3F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06580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57EE1-46CB-459F-A7D4-229B01A34F3F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5953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57EE1-46CB-459F-A7D4-229B01A34F3F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9645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57EE1-46CB-459F-A7D4-229B01A34F3F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34384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57EE1-46CB-459F-A7D4-229B01A34F3F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9489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3063" y="1233488"/>
            <a:ext cx="5922962" cy="33321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 smtClean="0"/>
              <a:t>Open Source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 err="1" smtClean="0"/>
              <a:t>Quite</a:t>
            </a:r>
            <a:r>
              <a:rPr lang="de-DE" sz="1200" dirty="0" smtClean="0"/>
              <a:t> powerful: Supports </a:t>
            </a:r>
            <a:r>
              <a:rPr lang="de-DE" sz="1200" dirty="0" err="1" smtClean="0"/>
              <a:t>GPU</a:t>
            </a:r>
            <a:r>
              <a:rPr lang="de-DE" sz="1200" dirty="0" smtClean="0"/>
              <a:t> </a:t>
            </a:r>
            <a:r>
              <a:rPr lang="de-DE" sz="1200" dirty="0" err="1" smtClean="0"/>
              <a:t>rendering</a:t>
            </a:r>
            <a:r>
              <a:rPr lang="de-DE" sz="1200" dirty="0" smtClean="0"/>
              <a:t>, </a:t>
            </a:r>
            <a:r>
              <a:rPr lang="de-DE" sz="1200" dirty="0" err="1" smtClean="0"/>
              <a:t>Photorealistic</a:t>
            </a:r>
            <a:r>
              <a:rPr lang="de-DE" sz="1200" dirty="0" smtClean="0"/>
              <a:t> </a:t>
            </a:r>
            <a:r>
              <a:rPr lang="de-DE" sz="1200" dirty="0" err="1" smtClean="0"/>
              <a:t>images</a:t>
            </a:r>
            <a:r>
              <a:rPr lang="de-DE" sz="1200" dirty="0" smtClean="0"/>
              <a:t>, </a:t>
            </a:r>
            <a:r>
              <a:rPr lang="de-DE" sz="1200" dirty="0" err="1" smtClean="0"/>
              <a:t>python</a:t>
            </a:r>
            <a:r>
              <a:rPr lang="de-DE" sz="1200" dirty="0" smtClean="0"/>
              <a:t> API,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 err="1" smtClean="0"/>
              <a:t>Good</a:t>
            </a:r>
            <a:r>
              <a:rPr lang="de-DE" sz="1200" dirty="0" smtClean="0"/>
              <a:t> </a:t>
            </a:r>
            <a:r>
              <a:rPr lang="de-DE" sz="1200" dirty="0" err="1" smtClean="0"/>
              <a:t>documentation</a:t>
            </a:r>
            <a:r>
              <a:rPr lang="de-DE" sz="1200" dirty="0" smtClean="0"/>
              <a:t>, </a:t>
            </a:r>
            <a:r>
              <a:rPr lang="de-DE" sz="1200" dirty="0" err="1" smtClean="0"/>
              <a:t>countless</a:t>
            </a:r>
            <a:r>
              <a:rPr lang="de-DE" sz="1200" dirty="0" smtClean="0"/>
              <a:t> </a:t>
            </a:r>
            <a:r>
              <a:rPr lang="de-DE" sz="1200" dirty="0" err="1" smtClean="0"/>
              <a:t>youtube</a:t>
            </a:r>
            <a:r>
              <a:rPr lang="de-DE" sz="1200" dirty="0" smtClean="0"/>
              <a:t> </a:t>
            </a:r>
            <a:r>
              <a:rPr lang="de-DE" sz="1200" dirty="0" err="1" smtClean="0"/>
              <a:t>channels</a:t>
            </a:r>
            <a:r>
              <a:rPr lang="de-DE" sz="1200" dirty="0" smtClean="0"/>
              <a:t> </a:t>
            </a:r>
            <a:r>
              <a:rPr lang="de-DE" sz="1200" dirty="0" err="1" smtClean="0"/>
              <a:t>with</a:t>
            </a:r>
            <a:r>
              <a:rPr lang="de-DE" sz="1200" dirty="0" smtClean="0"/>
              <a:t> </a:t>
            </a:r>
            <a:r>
              <a:rPr lang="de-DE" sz="1200" dirty="0" err="1" smtClean="0"/>
              <a:t>tipps</a:t>
            </a:r>
            <a:endParaRPr lang="de-DE" sz="1200" dirty="0" smtClean="0"/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57EE1-46CB-459F-A7D4-229B01A34F3F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52581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57EE1-46CB-459F-A7D4-229B01A34F3F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52376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57EE1-46CB-459F-A7D4-229B01A34F3F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89739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57EE1-46CB-459F-A7D4-229B01A34F3F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94073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57EE1-46CB-459F-A7D4-229B01A34F3F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31289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57EE1-46CB-459F-A7D4-229B01A34F3F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04504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57EE1-46CB-459F-A7D4-229B01A34F3F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73541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57EE1-46CB-459F-A7D4-229B01A34F3F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49470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57EE1-46CB-459F-A7D4-229B01A34F3F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37216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57EE1-46CB-459F-A7D4-229B01A34F3F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72520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57EE1-46CB-459F-A7D4-229B01A34F3F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98510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73063" y="1233488"/>
            <a:ext cx="5922962" cy="33321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57EE1-46CB-459F-A7D4-229B01A34F3F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82489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57EE1-46CB-459F-A7D4-229B01A34F3F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67029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57EE1-46CB-459F-A7D4-229B01A34F3F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56143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57EE1-46CB-459F-A7D4-229B01A34F3F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516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57EE1-46CB-459F-A7D4-229B01A34F3F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713812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57EE1-46CB-459F-A7D4-229B01A34F3F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59319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57EE1-46CB-459F-A7D4-229B01A34F3F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697812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57EE1-46CB-459F-A7D4-229B01A34F3F}" type="slidenum">
              <a:rPr lang="de-DE" smtClean="0"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00609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57EE1-46CB-459F-A7D4-229B01A34F3F}" type="slidenum">
              <a:rPr lang="de-DE" smtClean="0"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896225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57EE1-46CB-459F-A7D4-229B01A34F3F}" type="slidenum">
              <a:rPr lang="de-DE" smtClean="0"/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206722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57EE1-46CB-459F-A7D4-229B01A34F3F}" type="slidenum">
              <a:rPr lang="de-DE" smtClean="0"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68815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73063" y="1233488"/>
            <a:ext cx="5922962" cy="33321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From series “4 books on measurement”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57EE1-46CB-459F-A7D4-229B01A34F3F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024003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57EE1-46CB-459F-A7D4-229B01A34F3F}" type="slidenum">
              <a:rPr lang="de-DE" smtClean="0"/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770969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57EE1-46CB-459F-A7D4-229B01A34F3F}" type="slidenum">
              <a:rPr lang="de-DE" smtClean="0"/>
              <a:t>45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426598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57EE1-46CB-459F-A7D4-229B01A34F3F}" type="slidenum">
              <a:rPr lang="de-DE" smtClean="0"/>
              <a:t>46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556557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57EE1-46CB-459F-A7D4-229B01A34F3F}" type="slidenum">
              <a:rPr lang="de-DE" smtClean="0"/>
              <a:t>47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969027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57EE1-46CB-459F-A7D4-229B01A34F3F}" type="slidenum">
              <a:rPr lang="de-DE" smtClean="0"/>
              <a:t>48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557845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57EE1-46CB-459F-A7D4-229B01A34F3F}" type="slidenum">
              <a:rPr lang="de-DE" smtClean="0"/>
              <a:t>49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397379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57EE1-46CB-459F-A7D4-229B01A34F3F}" type="slidenum">
              <a:rPr lang="de-DE" smtClean="0"/>
              <a:t>50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082491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57EE1-46CB-459F-A7D4-229B01A34F3F}" type="slidenum">
              <a:rPr lang="de-DE" smtClean="0"/>
              <a:t>51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987379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57EE1-46CB-459F-A7D4-229B01A34F3F}" type="slidenum">
              <a:rPr lang="de-DE" smtClean="0"/>
              <a:t>52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823048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57EE1-46CB-459F-A7D4-229B01A34F3F}" type="slidenum">
              <a:rPr lang="de-DE" smtClean="0"/>
              <a:t>53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05444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73063" y="1233488"/>
            <a:ext cx="5922962" cy="33321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57EE1-46CB-459F-A7D4-229B01A34F3F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778062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57EE1-46CB-459F-A7D4-229B01A34F3F}" type="slidenum">
              <a:rPr lang="de-DE" smtClean="0"/>
              <a:t>54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012135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57EE1-46CB-459F-A7D4-229B01A34F3F}" type="slidenum">
              <a:rPr lang="de-DE" smtClean="0"/>
              <a:t>55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513999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57EE1-46CB-459F-A7D4-229B01A34F3F}" type="slidenum">
              <a:rPr lang="de-DE" smtClean="0"/>
              <a:t>56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482279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57EE1-46CB-459F-A7D4-229B01A34F3F}" type="slidenum">
              <a:rPr lang="de-DE" smtClean="0"/>
              <a:t>57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104724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57EE1-46CB-459F-A7D4-229B01A34F3F}" type="slidenum">
              <a:rPr lang="de-DE" smtClean="0"/>
              <a:t>58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184398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57EE1-46CB-459F-A7D4-229B01A34F3F}" type="slidenum">
              <a:rPr lang="de-DE" smtClean="0"/>
              <a:t>59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141914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57EE1-46CB-459F-A7D4-229B01A34F3F}" type="slidenum">
              <a:rPr lang="de-DE" smtClean="0"/>
              <a:t>60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530769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57EE1-46CB-459F-A7D4-229B01A34F3F}" type="slidenum">
              <a:rPr lang="de-DE" smtClean="0"/>
              <a:t>61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676778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57EE1-46CB-459F-A7D4-229B01A34F3F}" type="slidenum">
              <a:rPr lang="de-DE" smtClean="0"/>
              <a:t>62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66482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57EE1-46CB-459F-A7D4-229B01A34F3F}" type="slidenum">
              <a:rPr lang="de-DE" smtClean="0"/>
              <a:t>63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60000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73063" y="1233488"/>
            <a:ext cx="5922962" cy="33321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57EE1-46CB-459F-A7D4-229B01A34F3F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211578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57EE1-46CB-459F-A7D4-229B01A34F3F}" type="slidenum">
              <a:rPr lang="de-DE" smtClean="0"/>
              <a:t>64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789353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57EE1-46CB-459F-A7D4-229B01A34F3F}" type="slidenum">
              <a:rPr lang="de-DE" smtClean="0"/>
              <a:t>65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483693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57EE1-46CB-459F-A7D4-229B01A34F3F}" type="slidenum">
              <a:rPr lang="de-DE" smtClean="0"/>
              <a:t>66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075225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57EE1-46CB-459F-A7D4-229B01A34F3F}" type="slidenum">
              <a:rPr lang="de-DE" smtClean="0"/>
              <a:t>67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079265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57EE1-46CB-459F-A7D4-229B01A34F3F}" type="slidenum">
              <a:rPr lang="de-DE" smtClean="0"/>
              <a:t>69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465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57EE1-46CB-459F-A7D4-229B01A34F3F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76827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57EE1-46CB-459F-A7D4-229B01A34F3F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64612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57EE1-46CB-459F-A7D4-229B01A34F3F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2960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7"/>
          <p:cNvSpPr>
            <a:spLocks noGrp="1"/>
          </p:cNvSpPr>
          <p:nvPr>
            <p:ph type="sldNum" sz="quarter" idx="4"/>
          </p:nvPr>
        </p:nvSpPr>
        <p:spPr>
          <a:xfrm>
            <a:off x="9384633" y="64928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812CE-C053-4178-AF2B-C092809A8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495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7"/>
          <p:cNvSpPr>
            <a:spLocks noGrp="1"/>
          </p:cNvSpPr>
          <p:nvPr>
            <p:ph type="sldNum" sz="quarter" idx="4"/>
          </p:nvPr>
        </p:nvSpPr>
        <p:spPr>
          <a:xfrm>
            <a:off x="9384633" y="64928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812CE-C053-4178-AF2B-C092809A874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3113"/>
            <a:ext cx="12192000" cy="1019929"/>
          </a:xfrm>
          <a:prstGeom prst="rect">
            <a:avLst/>
          </a:prstGeom>
          <a:gradFill flip="none" rotWithShape="1">
            <a:gsLst>
              <a:gs pos="0">
                <a:srgbClr val="2694DE"/>
              </a:gs>
              <a:gs pos="60000">
                <a:srgbClr val="ACCDE6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6220663"/>
            <a:ext cx="2651146" cy="637337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Grafik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7700" y="115873"/>
            <a:ext cx="1092200" cy="71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66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docs.blender.org/manual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g.ivd.kit.edu/publications/p2012/3dr/gi2012.pdf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hyperlink" Target="https://en.wikipedia.org/wiki/Ray_tracing_(graphics)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en.wikipedia.org/wiki/Ray_tracing_(graphics)" TargetMode="External"/><Relationship Id="rId4" Type="http://schemas.openxmlformats.org/officeDocument/2006/relationships/hyperlink" Target="https://cg.ivd.kit.edu/publications/p2012/3dr/gi2012.pdf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0.png"/><Relationship Id="rId4" Type="http://schemas.openxmlformats.org/officeDocument/2006/relationships/image" Target="../media/image52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hyperlink" Target="https://dl.acm.org/doi/10.1145/358876.358882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4" Type="http://schemas.openxmlformats.org/officeDocument/2006/relationships/image" Target="../media/image70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46449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E812CE-C053-4178-AF2B-C092809A874F}" type="slidenum">
              <a:rPr lang="en-US" smtClean="0"/>
              <a:t>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-3665078" y="30266"/>
            <a:ext cx="117062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000" dirty="0" smtClean="0">
                <a:solidFill>
                  <a:schemeClr val="bg1"/>
                </a:solidFill>
              </a:rPr>
              <a:t>Scientific </a:t>
            </a:r>
            <a:r>
              <a:rPr lang="de-DE" sz="3000" dirty="0" err="1" smtClean="0">
                <a:solidFill>
                  <a:schemeClr val="bg1"/>
                </a:solidFill>
              </a:rPr>
              <a:t>3D</a:t>
            </a:r>
            <a:r>
              <a:rPr lang="de-DE" sz="3000" dirty="0" smtClean="0">
                <a:solidFill>
                  <a:schemeClr val="bg1"/>
                </a:solidFill>
              </a:rPr>
              <a:t>-renderings </a:t>
            </a:r>
          </a:p>
          <a:p>
            <a:pPr algn="ctr"/>
            <a:r>
              <a:rPr lang="de-DE" sz="3000" dirty="0" err="1" smtClean="0">
                <a:solidFill>
                  <a:schemeClr val="bg1"/>
                </a:solidFill>
              </a:rPr>
              <a:t>With</a:t>
            </a:r>
            <a:r>
              <a:rPr lang="de-DE" sz="3000" dirty="0" smtClean="0">
                <a:solidFill>
                  <a:schemeClr val="bg1"/>
                </a:solidFill>
              </a:rPr>
              <a:t> </a:t>
            </a:r>
            <a:r>
              <a:rPr lang="de-DE" sz="3000" dirty="0" err="1" smtClean="0">
                <a:solidFill>
                  <a:schemeClr val="bg1"/>
                </a:solidFill>
              </a:rPr>
              <a:t>blender</a:t>
            </a:r>
            <a:endParaRPr lang="de-DE" sz="3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2745654" y="5337131"/>
            <a:ext cx="117062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000" dirty="0" smtClean="0">
                <a:solidFill>
                  <a:schemeClr val="bg1"/>
                </a:solidFill>
              </a:rPr>
              <a:t>Dominik Rattenbacher</a:t>
            </a:r>
            <a:br>
              <a:rPr lang="de-DE" sz="3000" dirty="0" smtClean="0">
                <a:solidFill>
                  <a:schemeClr val="bg1"/>
                </a:solidFill>
              </a:rPr>
            </a:br>
            <a:r>
              <a:rPr lang="de-DE" sz="3000" dirty="0" smtClean="0">
                <a:solidFill>
                  <a:schemeClr val="bg1"/>
                </a:solidFill>
              </a:rPr>
              <a:t>Max Planck Institute </a:t>
            </a:r>
            <a:r>
              <a:rPr lang="de-DE" sz="3000" dirty="0" err="1" smtClean="0">
                <a:solidFill>
                  <a:schemeClr val="bg1"/>
                </a:solidFill>
              </a:rPr>
              <a:t>for</a:t>
            </a:r>
            <a:r>
              <a:rPr lang="de-DE" sz="3000" dirty="0" smtClean="0">
                <a:solidFill>
                  <a:schemeClr val="bg1"/>
                </a:solidFill>
              </a:rPr>
              <a:t> </a:t>
            </a:r>
            <a:r>
              <a:rPr lang="de-DE" sz="3000" dirty="0" err="1" smtClean="0">
                <a:solidFill>
                  <a:schemeClr val="bg1"/>
                </a:solidFill>
              </a:rPr>
              <a:t>the</a:t>
            </a:r>
            <a:r>
              <a:rPr lang="de-DE" sz="3000" dirty="0" smtClean="0">
                <a:solidFill>
                  <a:schemeClr val="bg1"/>
                </a:solidFill>
              </a:rPr>
              <a:t> </a:t>
            </a:r>
            <a:br>
              <a:rPr lang="de-DE" sz="3000" dirty="0" smtClean="0">
                <a:solidFill>
                  <a:schemeClr val="bg1"/>
                </a:solidFill>
              </a:rPr>
            </a:br>
            <a:r>
              <a:rPr lang="de-DE" sz="3000" dirty="0">
                <a:solidFill>
                  <a:schemeClr val="bg1"/>
                </a:solidFill>
              </a:rPr>
              <a:t>S</a:t>
            </a:r>
            <a:r>
              <a:rPr lang="de-DE" sz="3000" dirty="0" smtClean="0">
                <a:solidFill>
                  <a:schemeClr val="bg1"/>
                </a:solidFill>
              </a:rPr>
              <a:t>cience </a:t>
            </a:r>
            <a:r>
              <a:rPr lang="de-DE" sz="3000" dirty="0" err="1" smtClean="0">
                <a:solidFill>
                  <a:schemeClr val="bg1"/>
                </a:solidFill>
              </a:rPr>
              <a:t>of</a:t>
            </a:r>
            <a:r>
              <a:rPr lang="de-DE" sz="3000" dirty="0" smtClean="0">
                <a:solidFill>
                  <a:schemeClr val="bg1"/>
                </a:solidFill>
              </a:rPr>
              <a:t> Light</a:t>
            </a:r>
            <a:endParaRPr lang="de-DE" sz="3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2186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4001"/>
            <a:ext cx="12192000" cy="6604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39587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E812CE-C053-4178-AF2B-C092809A874F}" type="slidenum">
              <a:rPr lang="en-US" smtClean="0"/>
              <a:t>10</a:t>
            </a:fld>
            <a:endParaRPr lang="en-US"/>
          </a:p>
        </p:txBody>
      </p:sp>
      <p:sp>
        <p:nvSpPr>
          <p:cNvPr id="4" name="Titel 2"/>
          <p:cNvSpPr txBox="1">
            <a:spLocks/>
          </p:cNvSpPr>
          <p:nvPr/>
        </p:nvSpPr>
        <p:spPr>
          <a:xfrm>
            <a:off x="0" y="-4835"/>
            <a:ext cx="11192844" cy="390075"/>
          </a:xfrm>
          <a:prstGeom prst="rect">
            <a:avLst/>
          </a:prstGeom>
        </p:spPr>
        <p:txBody>
          <a:bodyPr anchor="ctr" anchorCtr="0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100" dirty="0" err="1" smtClean="0">
                <a:effectLst/>
              </a:rPr>
              <a:t>How</a:t>
            </a:r>
            <a:r>
              <a:rPr lang="de-DE" sz="3100" dirty="0" smtClean="0">
                <a:effectLst/>
              </a:rPr>
              <a:t> </a:t>
            </a:r>
            <a:r>
              <a:rPr lang="de-DE" sz="3100" dirty="0" err="1" smtClean="0">
                <a:effectLst/>
              </a:rPr>
              <a:t>does</a:t>
            </a:r>
            <a:r>
              <a:rPr lang="de-DE" sz="3100" dirty="0" smtClean="0">
                <a:effectLst/>
              </a:rPr>
              <a:t> </a:t>
            </a:r>
            <a:r>
              <a:rPr lang="de-DE" sz="3100" dirty="0" err="1" smtClean="0">
                <a:effectLst/>
              </a:rPr>
              <a:t>it</a:t>
            </a:r>
            <a:r>
              <a:rPr lang="de-DE" sz="3100" dirty="0" smtClean="0">
                <a:effectLst/>
              </a:rPr>
              <a:t> </a:t>
            </a:r>
            <a:r>
              <a:rPr lang="de-DE" sz="3100" dirty="0" err="1" smtClean="0">
                <a:effectLst/>
              </a:rPr>
              <a:t>look</a:t>
            </a:r>
            <a:r>
              <a:rPr lang="de-DE" sz="3100" dirty="0" smtClean="0">
                <a:effectLst/>
              </a:rPr>
              <a:t> in </a:t>
            </a:r>
            <a:r>
              <a:rPr lang="de-DE" sz="3100" dirty="0" err="1" smtClean="0">
                <a:effectLst/>
              </a:rPr>
              <a:t>blender</a:t>
            </a:r>
            <a:r>
              <a:rPr lang="de-DE" sz="3100" dirty="0" smtClean="0">
                <a:effectLst/>
              </a:rPr>
              <a:t>?</a:t>
            </a:r>
            <a:r>
              <a:rPr lang="de-DE" sz="3100" dirty="0" smtClean="0">
                <a:solidFill>
                  <a:schemeClr val="tx1"/>
                </a:solidFill>
                <a:effectLst/>
              </a:rPr>
              <a:t>?</a:t>
            </a:r>
            <a:r>
              <a:rPr lang="de-DE" dirty="0"/>
              <a:t>	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59079" y="2604977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chemeClr val="bg1"/>
                </a:solidFill>
              </a:rPr>
              <a:t>Object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53200" y="971605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chemeClr val="bg1"/>
                </a:solidFill>
              </a:rPr>
              <a:t>Lightsource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66037" y="3371335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chemeClr val="bg1"/>
                </a:solidFill>
              </a:rPr>
              <a:t>Camera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67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4001"/>
            <a:ext cx="12192000" cy="6604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39587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E812CE-C053-4178-AF2B-C092809A874F}" type="slidenum">
              <a:rPr lang="en-US" smtClean="0"/>
              <a:t>11</a:t>
            </a:fld>
            <a:endParaRPr lang="en-US"/>
          </a:p>
        </p:txBody>
      </p:sp>
      <p:sp>
        <p:nvSpPr>
          <p:cNvPr id="4" name="Titel 2"/>
          <p:cNvSpPr txBox="1">
            <a:spLocks/>
          </p:cNvSpPr>
          <p:nvPr/>
        </p:nvSpPr>
        <p:spPr>
          <a:xfrm>
            <a:off x="0" y="-4835"/>
            <a:ext cx="11192844" cy="390075"/>
          </a:xfrm>
          <a:prstGeom prst="rect">
            <a:avLst/>
          </a:prstGeom>
        </p:spPr>
        <p:txBody>
          <a:bodyPr anchor="ctr" anchorCtr="0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100" dirty="0" err="1" smtClean="0">
                <a:effectLst/>
              </a:rPr>
              <a:t>How</a:t>
            </a:r>
            <a:r>
              <a:rPr lang="de-DE" sz="3100" dirty="0" smtClean="0">
                <a:effectLst/>
              </a:rPr>
              <a:t> </a:t>
            </a:r>
            <a:r>
              <a:rPr lang="de-DE" sz="3100" dirty="0" err="1" smtClean="0">
                <a:effectLst/>
              </a:rPr>
              <a:t>does</a:t>
            </a:r>
            <a:r>
              <a:rPr lang="de-DE" sz="3100" dirty="0" smtClean="0">
                <a:effectLst/>
              </a:rPr>
              <a:t> </a:t>
            </a:r>
            <a:r>
              <a:rPr lang="de-DE" sz="3100" dirty="0" err="1" smtClean="0">
                <a:effectLst/>
              </a:rPr>
              <a:t>it</a:t>
            </a:r>
            <a:r>
              <a:rPr lang="de-DE" sz="3100" dirty="0" smtClean="0">
                <a:effectLst/>
              </a:rPr>
              <a:t> </a:t>
            </a:r>
            <a:r>
              <a:rPr lang="de-DE" sz="3100" dirty="0" err="1" smtClean="0">
                <a:effectLst/>
              </a:rPr>
              <a:t>look</a:t>
            </a:r>
            <a:r>
              <a:rPr lang="de-DE" sz="3100" dirty="0" smtClean="0">
                <a:effectLst/>
              </a:rPr>
              <a:t> in </a:t>
            </a:r>
            <a:r>
              <a:rPr lang="de-DE" sz="3100" dirty="0" err="1" smtClean="0">
                <a:effectLst/>
              </a:rPr>
              <a:t>blender</a:t>
            </a:r>
            <a:r>
              <a:rPr lang="de-DE" sz="3100" dirty="0" smtClean="0">
                <a:effectLst/>
              </a:rPr>
              <a:t>?</a:t>
            </a:r>
            <a:r>
              <a:rPr lang="de-DE" sz="3100" dirty="0" smtClean="0">
                <a:solidFill>
                  <a:schemeClr val="tx1"/>
                </a:solidFill>
                <a:effectLst/>
              </a:rPr>
              <a:t>?</a:t>
            </a:r>
            <a:r>
              <a:rPr lang="de-DE" dirty="0"/>
              <a:t>	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38484" y="2692974"/>
            <a:ext cx="23006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chemeClr val="bg1"/>
                </a:solidFill>
              </a:rPr>
              <a:t>Camera</a:t>
            </a:r>
            <a:r>
              <a:rPr lang="de-DE" dirty="0" smtClean="0">
                <a:solidFill>
                  <a:schemeClr val="bg1"/>
                </a:solidFill>
              </a:rPr>
              <a:t> View:</a:t>
            </a:r>
          </a:p>
          <a:p>
            <a:r>
              <a:rPr lang="de-DE" dirty="0" err="1" smtClean="0">
                <a:solidFill>
                  <a:schemeClr val="bg1"/>
                </a:solidFill>
              </a:rPr>
              <a:t>Left</a:t>
            </a:r>
            <a:r>
              <a:rPr lang="de-DE" dirty="0" smtClean="0">
                <a:solidFill>
                  <a:schemeClr val="bg1"/>
                </a:solidFill>
              </a:rPr>
              <a:t>-Click on </a:t>
            </a:r>
            <a:r>
              <a:rPr lang="de-DE" dirty="0" err="1" smtClean="0">
                <a:solidFill>
                  <a:schemeClr val="bg1"/>
                </a:solidFill>
              </a:rPr>
              <a:t>camera</a:t>
            </a:r>
            <a:endParaRPr lang="de-DE" dirty="0" smtClean="0">
              <a:solidFill>
                <a:schemeClr val="bg1"/>
              </a:solidFill>
            </a:endParaRPr>
          </a:p>
          <a:p>
            <a:r>
              <a:rPr lang="de-DE" dirty="0" err="1" smtClean="0">
                <a:solidFill>
                  <a:schemeClr val="bg1"/>
                </a:solidFill>
              </a:rPr>
              <a:t>Crtl+NumPad0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98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4000"/>
            <a:ext cx="12192000" cy="6604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39587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E812CE-C053-4178-AF2B-C092809A874F}" type="slidenum">
              <a:rPr lang="en-US" smtClean="0"/>
              <a:t>12</a:t>
            </a:fld>
            <a:endParaRPr lang="en-US"/>
          </a:p>
        </p:txBody>
      </p:sp>
      <p:sp>
        <p:nvSpPr>
          <p:cNvPr id="4" name="Titel 2"/>
          <p:cNvSpPr txBox="1">
            <a:spLocks/>
          </p:cNvSpPr>
          <p:nvPr/>
        </p:nvSpPr>
        <p:spPr>
          <a:xfrm>
            <a:off x="0" y="-4835"/>
            <a:ext cx="11192844" cy="390075"/>
          </a:xfrm>
          <a:prstGeom prst="rect">
            <a:avLst/>
          </a:prstGeom>
        </p:spPr>
        <p:txBody>
          <a:bodyPr anchor="ctr" anchorCtr="0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100" dirty="0" err="1" smtClean="0">
                <a:effectLst/>
              </a:rPr>
              <a:t>How</a:t>
            </a:r>
            <a:r>
              <a:rPr lang="de-DE" sz="3100" dirty="0" smtClean="0">
                <a:effectLst/>
              </a:rPr>
              <a:t> </a:t>
            </a:r>
            <a:r>
              <a:rPr lang="de-DE" sz="3100" dirty="0" err="1" smtClean="0">
                <a:effectLst/>
              </a:rPr>
              <a:t>does</a:t>
            </a:r>
            <a:r>
              <a:rPr lang="de-DE" sz="3100" dirty="0" smtClean="0">
                <a:effectLst/>
              </a:rPr>
              <a:t> </a:t>
            </a:r>
            <a:r>
              <a:rPr lang="de-DE" sz="3100" dirty="0" err="1" smtClean="0">
                <a:effectLst/>
              </a:rPr>
              <a:t>it</a:t>
            </a:r>
            <a:r>
              <a:rPr lang="de-DE" sz="3100" dirty="0" smtClean="0">
                <a:effectLst/>
              </a:rPr>
              <a:t> </a:t>
            </a:r>
            <a:r>
              <a:rPr lang="de-DE" sz="3100" dirty="0" err="1" smtClean="0">
                <a:effectLst/>
              </a:rPr>
              <a:t>look</a:t>
            </a:r>
            <a:r>
              <a:rPr lang="de-DE" sz="3100" dirty="0" smtClean="0">
                <a:effectLst/>
              </a:rPr>
              <a:t> in </a:t>
            </a:r>
            <a:r>
              <a:rPr lang="de-DE" sz="3100" dirty="0" err="1" smtClean="0">
                <a:effectLst/>
              </a:rPr>
              <a:t>blender</a:t>
            </a:r>
            <a:r>
              <a:rPr lang="de-DE" sz="3100" dirty="0" smtClean="0">
                <a:effectLst/>
              </a:rPr>
              <a:t>?</a:t>
            </a:r>
            <a:r>
              <a:rPr lang="de-DE" sz="3100" dirty="0" smtClean="0">
                <a:solidFill>
                  <a:schemeClr val="tx1"/>
                </a:solidFill>
                <a:effectLst/>
              </a:rPr>
              <a:t>?</a:t>
            </a:r>
            <a:r>
              <a:rPr lang="de-DE" dirty="0"/>
              <a:t>	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2980605"/>
            <a:ext cx="26725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Pull </a:t>
            </a:r>
            <a:r>
              <a:rPr lang="de-DE" dirty="0" err="1" smtClean="0">
                <a:solidFill>
                  <a:schemeClr val="bg1"/>
                </a:solidFill>
              </a:rPr>
              <a:t>up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second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window</a:t>
            </a:r>
            <a:r>
              <a:rPr lang="de-DE" dirty="0" smtClean="0">
                <a:solidFill>
                  <a:schemeClr val="bg1"/>
                </a:solidFill>
              </a:rPr>
              <a:t/>
            </a:r>
            <a:br>
              <a:rPr lang="de-DE" dirty="0" smtClean="0">
                <a:solidFill>
                  <a:schemeClr val="bg1"/>
                </a:solidFill>
              </a:rPr>
            </a:br>
            <a:r>
              <a:rPr lang="de-DE" dirty="0" err="1" smtClean="0">
                <a:solidFill>
                  <a:schemeClr val="bg1"/>
                </a:solidFill>
              </a:rPr>
              <a:t>And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select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shader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editor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31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4001"/>
            <a:ext cx="12192000" cy="6604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39587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E812CE-C053-4178-AF2B-C092809A874F}" type="slidenum">
              <a:rPr lang="en-US" smtClean="0"/>
              <a:t>13</a:t>
            </a:fld>
            <a:endParaRPr lang="en-US"/>
          </a:p>
        </p:txBody>
      </p:sp>
      <p:sp>
        <p:nvSpPr>
          <p:cNvPr id="4" name="Titel 2"/>
          <p:cNvSpPr txBox="1">
            <a:spLocks/>
          </p:cNvSpPr>
          <p:nvPr/>
        </p:nvSpPr>
        <p:spPr>
          <a:xfrm>
            <a:off x="0" y="-4835"/>
            <a:ext cx="11192844" cy="390075"/>
          </a:xfrm>
          <a:prstGeom prst="rect">
            <a:avLst/>
          </a:prstGeom>
        </p:spPr>
        <p:txBody>
          <a:bodyPr anchor="ctr" anchorCtr="0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100" dirty="0" err="1" smtClean="0">
                <a:effectLst/>
              </a:rPr>
              <a:t>How</a:t>
            </a:r>
            <a:r>
              <a:rPr lang="de-DE" sz="3100" dirty="0" smtClean="0">
                <a:effectLst/>
              </a:rPr>
              <a:t> </a:t>
            </a:r>
            <a:r>
              <a:rPr lang="de-DE" sz="3100" dirty="0" err="1" smtClean="0">
                <a:effectLst/>
              </a:rPr>
              <a:t>does</a:t>
            </a:r>
            <a:r>
              <a:rPr lang="de-DE" sz="3100" dirty="0" smtClean="0">
                <a:effectLst/>
              </a:rPr>
              <a:t> </a:t>
            </a:r>
            <a:r>
              <a:rPr lang="de-DE" sz="3100" dirty="0" err="1" smtClean="0">
                <a:effectLst/>
              </a:rPr>
              <a:t>it</a:t>
            </a:r>
            <a:r>
              <a:rPr lang="de-DE" sz="3100" dirty="0" smtClean="0">
                <a:effectLst/>
              </a:rPr>
              <a:t> </a:t>
            </a:r>
            <a:r>
              <a:rPr lang="de-DE" sz="3100" dirty="0" err="1" smtClean="0">
                <a:effectLst/>
              </a:rPr>
              <a:t>look</a:t>
            </a:r>
            <a:r>
              <a:rPr lang="de-DE" sz="3100" dirty="0" smtClean="0">
                <a:effectLst/>
              </a:rPr>
              <a:t> in </a:t>
            </a:r>
            <a:r>
              <a:rPr lang="de-DE" sz="3100" dirty="0" err="1" smtClean="0">
                <a:effectLst/>
              </a:rPr>
              <a:t>blender</a:t>
            </a:r>
            <a:r>
              <a:rPr lang="de-DE" sz="3100" dirty="0" smtClean="0">
                <a:effectLst/>
              </a:rPr>
              <a:t>?</a:t>
            </a:r>
            <a:r>
              <a:rPr lang="de-DE" sz="3100" dirty="0" smtClean="0">
                <a:solidFill>
                  <a:schemeClr val="tx1"/>
                </a:solidFill>
                <a:effectLst/>
              </a:rPr>
              <a:t>?</a:t>
            </a:r>
            <a:r>
              <a:rPr lang="de-DE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954110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E812CE-C053-4178-AF2B-C092809A874F}" type="slidenum">
              <a:rPr lang="en-US" smtClean="0"/>
              <a:t>14</a:t>
            </a:fld>
            <a:endParaRPr lang="en-US"/>
          </a:p>
        </p:txBody>
      </p:sp>
      <p:sp>
        <p:nvSpPr>
          <p:cNvPr id="4" name="Titel 2"/>
          <p:cNvSpPr txBox="1">
            <a:spLocks/>
          </p:cNvSpPr>
          <p:nvPr/>
        </p:nvSpPr>
        <p:spPr>
          <a:xfrm>
            <a:off x="135426" y="77758"/>
            <a:ext cx="11192844" cy="850306"/>
          </a:xfrm>
          <a:prstGeom prst="rect">
            <a:avLst/>
          </a:prstGeom>
        </p:spPr>
        <p:txBody>
          <a:bodyPr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100" dirty="0" err="1" smtClean="0">
                <a:solidFill>
                  <a:schemeClr val="tx1"/>
                </a:solidFill>
                <a:effectLst/>
              </a:rPr>
              <a:t>How</a:t>
            </a:r>
            <a:r>
              <a:rPr lang="de-DE" sz="3100" dirty="0" smtClean="0">
                <a:solidFill>
                  <a:schemeClr val="tx1"/>
                </a:solidFill>
                <a:effectLst/>
              </a:rPr>
              <a:t> </a:t>
            </a:r>
            <a:r>
              <a:rPr lang="de-DE" sz="3100" dirty="0" err="1" smtClean="0">
                <a:solidFill>
                  <a:schemeClr val="tx1"/>
                </a:solidFill>
                <a:effectLst/>
              </a:rPr>
              <a:t>does</a:t>
            </a:r>
            <a:r>
              <a:rPr lang="de-DE" sz="3100" dirty="0" smtClean="0">
                <a:solidFill>
                  <a:schemeClr val="tx1"/>
                </a:solidFill>
                <a:effectLst/>
              </a:rPr>
              <a:t> </a:t>
            </a:r>
            <a:r>
              <a:rPr lang="de-DE" sz="3100" dirty="0" err="1" smtClean="0">
                <a:solidFill>
                  <a:schemeClr val="tx1"/>
                </a:solidFill>
                <a:effectLst/>
              </a:rPr>
              <a:t>it</a:t>
            </a:r>
            <a:r>
              <a:rPr lang="de-DE" sz="3100" dirty="0" smtClean="0">
                <a:solidFill>
                  <a:schemeClr val="tx1"/>
                </a:solidFill>
                <a:effectLst/>
              </a:rPr>
              <a:t> </a:t>
            </a:r>
            <a:r>
              <a:rPr lang="de-DE" sz="3100" dirty="0" err="1" smtClean="0">
                <a:solidFill>
                  <a:schemeClr val="tx1"/>
                </a:solidFill>
                <a:effectLst/>
              </a:rPr>
              <a:t>look</a:t>
            </a:r>
            <a:r>
              <a:rPr lang="de-DE" sz="3100" dirty="0" smtClean="0">
                <a:solidFill>
                  <a:schemeClr val="tx1"/>
                </a:solidFill>
                <a:effectLst/>
              </a:rPr>
              <a:t> in </a:t>
            </a:r>
            <a:r>
              <a:rPr lang="de-DE" sz="3100" dirty="0" err="1" smtClean="0">
                <a:solidFill>
                  <a:schemeClr val="tx1"/>
                </a:solidFill>
                <a:effectLst/>
              </a:rPr>
              <a:t>blender</a:t>
            </a:r>
            <a:r>
              <a:rPr lang="de-DE" sz="3100" dirty="0" smtClean="0">
                <a:solidFill>
                  <a:schemeClr val="tx1"/>
                </a:solidFill>
                <a:effectLst/>
              </a:rPr>
              <a:t>?</a:t>
            </a:r>
            <a:r>
              <a:rPr lang="de-DE" dirty="0"/>
              <a:t>	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26" y="1116420"/>
            <a:ext cx="6617946" cy="50755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0059" y="1754372"/>
            <a:ext cx="3664831" cy="48247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53372" y="1103762"/>
            <a:ext cx="54617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BSDF</a:t>
            </a:r>
            <a:r>
              <a:rPr lang="de-DE" dirty="0" smtClean="0"/>
              <a:t>=</a:t>
            </a:r>
            <a:r>
              <a:rPr lang="de-DE" dirty="0" err="1" smtClean="0"/>
              <a:t>Bidirectional</a:t>
            </a:r>
            <a:r>
              <a:rPr lang="de-DE" dirty="0" smtClean="0"/>
              <a:t> </a:t>
            </a:r>
            <a:r>
              <a:rPr lang="de-DE" dirty="0" err="1" smtClean="0"/>
              <a:t>Scattering</a:t>
            </a:r>
            <a:r>
              <a:rPr lang="de-DE" dirty="0" smtClean="0"/>
              <a:t> Distribution </a:t>
            </a:r>
            <a:r>
              <a:rPr lang="de-DE" dirty="0" err="1" smtClean="0"/>
              <a:t>Function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          = </a:t>
            </a:r>
            <a:r>
              <a:rPr lang="de-DE" dirty="0" err="1" smtClean="0"/>
              <a:t>BTDF+BRDF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08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E812CE-C053-4178-AF2B-C092809A874F}" type="slidenum">
              <a:rPr lang="en-US" smtClean="0"/>
              <a:t>15</a:t>
            </a:fld>
            <a:endParaRPr lang="en-US"/>
          </a:p>
        </p:txBody>
      </p:sp>
      <p:sp>
        <p:nvSpPr>
          <p:cNvPr id="4" name="Titel 2"/>
          <p:cNvSpPr txBox="1">
            <a:spLocks/>
          </p:cNvSpPr>
          <p:nvPr/>
        </p:nvSpPr>
        <p:spPr>
          <a:xfrm>
            <a:off x="135426" y="77758"/>
            <a:ext cx="11192844" cy="850306"/>
          </a:xfrm>
          <a:prstGeom prst="rect">
            <a:avLst/>
          </a:prstGeom>
        </p:spPr>
        <p:txBody>
          <a:bodyPr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100" dirty="0" err="1" smtClean="0">
                <a:solidFill>
                  <a:schemeClr val="tx1"/>
                </a:solidFill>
                <a:effectLst/>
              </a:rPr>
              <a:t>How</a:t>
            </a:r>
            <a:r>
              <a:rPr lang="de-DE" sz="3100" dirty="0" smtClean="0">
                <a:solidFill>
                  <a:schemeClr val="tx1"/>
                </a:solidFill>
                <a:effectLst/>
              </a:rPr>
              <a:t> </a:t>
            </a:r>
            <a:r>
              <a:rPr lang="de-DE" sz="3100" dirty="0" err="1" smtClean="0">
                <a:solidFill>
                  <a:schemeClr val="tx1"/>
                </a:solidFill>
                <a:effectLst/>
              </a:rPr>
              <a:t>does</a:t>
            </a:r>
            <a:r>
              <a:rPr lang="de-DE" sz="3100" dirty="0" smtClean="0">
                <a:solidFill>
                  <a:schemeClr val="tx1"/>
                </a:solidFill>
                <a:effectLst/>
              </a:rPr>
              <a:t> </a:t>
            </a:r>
            <a:r>
              <a:rPr lang="de-DE" sz="3100" dirty="0" err="1" smtClean="0">
                <a:solidFill>
                  <a:schemeClr val="tx1"/>
                </a:solidFill>
                <a:effectLst/>
              </a:rPr>
              <a:t>it</a:t>
            </a:r>
            <a:r>
              <a:rPr lang="de-DE" sz="3100" dirty="0" smtClean="0">
                <a:solidFill>
                  <a:schemeClr val="tx1"/>
                </a:solidFill>
                <a:effectLst/>
              </a:rPr>
              <a:t> </a:t>
            </a:r>
            <a:r>
              <a:rPr lang="de-DE" sz="3100" dirty="0" err="1" smtClean="0">
                <a:solidFill>
                  <a:schemeClr val="tx1"/>
                </a:solidFill>
                <a:effectLst/>
              </a:rPr>
              <a:t>look</a:t>
            </a:r>
            <a:r>
              <a:rPr lang="de-DE" sz="3100" dirty="0" smtClean="0">
                <a:solidFill>
                  <a:schemeClr val="tx1"/>
                </a:solidFill>
                <a:effectLst/>
              </a:rPr>
              <a:t> in </a:t>
            </a:r>
            <a:r>
              <a:rPr lang="de-DE" sz="3100" dirty="0" err="1" smtClean="0">
                <a:solidFill>
                  <a:schemeClr val="tx1"/>
                </a:solidFill>
                <a:effectLst/>
              </a:rPr>
              <a:t>blender</a:t>
            </a:r>
            <a:r>
              <a:rPr lang="de-DE" sz="3100" dirty="0" smtClean="0">
                <a:solidFill>
                  <a:schemeClr val="tx1"/>
                </a:solidFill>
                <a:effectLst/>
              </a:rPr>
              <a:t>?</a:t>
            </a:r>
            <a:r>
              <a:rPr lang="de-DE" dirty="0"/>
              <a:t>	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054" y="1054372"/>
            <a:ext cx="2320695" cy="50522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68772" y="6334387"/>
            <a:ext cx="8917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docs.blender.org</a:t>
            </a:r>
            <a:r>
              <a:rPr lang="en-US" dirty="0"/>
              <a:t>/manual/</a:t>
            </a:r>
            <a:r>
              <a:rPr lang="en-US" dirty="0" err="1"/>
              <a:t>en</a:t>
            </a:r>
            <a:r>
              <a:rPr lang="en-US" dirty="0"/>
              <a:t>/latest/render/</a:t>
            </a:r>
            <a:r>
              <a:rPr lang="en-US" dirty="0" err="1"/>
              <a:t>shader_nodes</a:t>
            </a:r>
            <a:r>
              <a:rPr lang="en-US" dirty="0"/>
              <a:t>/</a:t>
            </a:r>
            <a:r>
              <a:rPr lang="en-US" dirty="0" err="1"/>
              <a:t>shader</a:t>
            </a:r>
            <a:r>
              <a:rPr lang="en-US" dirty="0"/>
              <a:t>/</a:t>
            </a:r>
            <a:r>
              <a:rPr lang="en-US" dirty="0" err="1"/>
              <a:t>principled.html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7297" y="1082792"/>
            <a:ext cx="5281276" cy="509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16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E812CE-C053-4178-AF2B-C092809A874F}" type="slidenum">
              <a:rPr lang="en-US" smtClean="0"/>
              <a:t>16</a:t>
            </a:fld>
            <a:endParaRPr lang="en-US"/>
          </a:p>
        </p:txBody>
      </p:sp>
      <p:sp>
        <p:nvSpPr>
          <p:cNvPr id="3" name="Titel 2"/>
          <p:cNvSpPr txBox="1">
            <a:spLocks/>
          </p:cNvSpPr>
          <p:nvPr/>
        </p:nvSpPr>
        <p:spPr>
          <a:xfrm>
            <a:off x="135426" y="77758"/>
            <a:ext cx="11192844" cy="850306"/>
          </a:xfrm>
          <a:prstGeom prst="rect">
            <a:avLst/>
          </a:prstGeom>
        </p:spPr>
        <p:txBody>
          <a:bodyPr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100" dirty="0" err="1" smtClean="0">
                <a:solidFill>
                  <a:schemeClr val="tx1"/>
                </a:solidFill>
                <a:effectLst/>
              </a:rPr>
              <a:t>What</a:t>
            </a:r>
            <a:r>
              <a:rPr lang="de-DE" sz="3100" dirty="0" smtClean="0">
                <a:solidFill>
                  <a:schemeClr val="tx1"/>
                </a:solidFill>
                <a:effectLst/>
              </a:rPr>
              <a:t> </a:t>
            </a:r>
            <a:r>
              <a:rPr lang="de-DE" sz="3100" dirty="0" err="1" smtClean="0">
                <a:solidFill>
                  <a:schemeClr val="tx1"/>
                </a:solidFill>
                <a:effectLst/>
              </a:rPr>
              <a:t>to</a:t>
            </a:r>
            <a:r>
              <a:rPr lang="de-DE" sz="3100" dirty="0" smtClean="0">
                <a:solidFill>
                  <a:schemeClr val="tx1"/>
                </a:solidFill>
                <a:effectLst/>
              </a:rPr>
              <a:t> do, </a:t>
            </a:r>
            <a:r>
              <a:rPr lang="de-DE" sz="3100" dirty="0" err="1" smtClean="0">
                <a:solidFill>
                  <a:schemeClr val="tx1"/>
                </a:solidFill>
                <a:effectLst/>
              </a:rPr>
              <a:t>if</a:t>
            </a:r>
            <a:r>
              <a:rPr lang="de-DE" sz="3100" dirty="0" smtClean="0">
                <a:solidFill>
                  <a:schemeClr val="tx1"/>
                </a:solidFill>
                <a:effectLst/>
              </a:rPr>
              <a:t> </a:t>
            </a:r>
            <a:r>
              <a:rPr lang="de-DE" sz="3100" dirty="0" err="1" smtClean="0">
                <a:solidFill>
                  <a:schemeClr val="tx1"/>
                </a:solidFill>
                <a:effectLst/>
              </a:rPr>
              <a:t>you</a:t>
            </a:r>
            <a:r>
              <a:rPr lang="de-DE" sz="3100" dirty="0" smtClean="0">
                <a:solidFill>
                  <a:schemeClr val="tx1"/>
                </a:solidFill>
                <a:effectLst/>
              </a:rPr>
              <a:t> </a:t>
            </a:r>
            <a:r>
              <a:rPr lang="de-DE" sz="3100" dirty="0" err="1" smtClean="0">
                <a:solidFill>
                  <a:schemeClr val="tx1"/>
                </a:solidFill>
                <a:effectLst/>
              </a:rPr>
              <a:t>want</a:t>
            </a:r>
            <a:r>
              <a:rPr lang="de-DE" sz="3100" dirty="0" smtClean="0">
                <a:solidFill>
                  <a:schemeClr val="tx1"/>
                </a:solidFill>
                <a:effectLst/>
              </a:rPr>
              <a:t> </a:t>
            </a:r>
            <a:r>
              <a:rPr lang="de-DE" sz="3100" dirty="0" err="1" smtClean="0">
                <a:solidFill>
                  <a:schemeClr val="tx1"/>
                </a:solidFill>
                <a:effectLst/>
              </a:rPr>
              <a:t>to</a:t>
            </a:r>
            <a:r>
              <a:rPr lang="de-DE" sz="3100" dirty="0" smtClean="0">
                <a:solidFill>
                  <a:schemeClr val="tx1"/>
                </a:solidFill>
                <a:effectLst/>
              </a:rPr>
              <a:t> find </a:t>
            </a:r>
            <a:r>
              <a:rPr lang="de-DE" sz="3100" dirty="0" err="1" smtClean="0">
                <a:solidFill>
                  <a:schemeClr val="tx1"/>
                </a:solidFill>
                <a:effectLst/>
              </a:rPr>
              <a:t>something</a:t>
            </a:r>
            <a:r>
              <a:rPr lang="de-DE" sz="3100" dirty="0" smtClean="0">
                <a:solidFill>
                  <a:schemeClr val="tx1"/>
                </a:solidFill>
                <a:effectLst/>
              </a:rPr>
              <a:t> out?</a:t>
            </a:r>
            <a:r>
              <a:rPr lang="de-DE" dirty="0"/>
              <a:t>	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4129" y="1366684"/>
            <a:ext cx="1134642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hlinkClick r:id="rId2"/>
              </a:rPr>
              <a:t>https://</a:t>
            </a:r>
            <a:r>
              <a:rPr lang="en-US" sz="2400" dirty="0" err="1" smtClean="0">
                <a:hlinkClick r:id="rId2"/>
              </a:rPr>
              <a:t>docs.blender.org</a:t>
            </a:r>
            <a:r>
              <a:rPr lang="en-US" sz="2400" dirty="0" smtClean="0">
                <a:hlinkClick r:id="rId2"/>
              </a:rPr>
              <a:t>/manual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e.g. velvet node: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smtClean="0"/>
              <a:t>Search on </a:t>
            </a:r>
            <a:r>
              <a:rPr lang="de-DE" sz="2400" dirty="0" err="1" smtClean="0"/>
              <a:t>youtube</a:t>
            </a:r>
            <a:r>
              <a:rPr lang="de-DE" sz="2400" dirty="0" smtClean="0"/>
              <a:t>; </a:t>
            </a:r>
            <a:r>
              <a:rPr lang="de-DE" sz="2400" dirty="0" err="1" smtClean="0"/>
              <a:t>chances</a:t>
            </a:r>
            <a:r>
              <a:rPr lang="de-DE" sz="2400" dirty="0" smtClean="0"/>
              <a:t> </a:t>
            </a:r>
            <a:r>
              <a:rPr lang="de-DE" sz="2400" dirty="0" err="1" smtClean="0"/>
              <a:t>are</a:t>
            </a:r>
            <a:r>
              <a:rPr lang="de-DE" sz="2400" dirty="0" smtClean="0"/>
              <a:t> </a:t>
            </a:r>
            <a:r>
              <a:rPr lang="de-DE" sz="2400" dirty="0" err="1" smtClean="0"/>
              <a:t>very</a:t>
            </a:r>
            <a:r>
              <a:rPr lang="de-DE" sz="2400" dirty="0" smtClean="0"/>
              <a:t> high </a:t>
            </a:r>
            <a:r>
              <a:rPr lang="de-DE" sz="2400" dirty="0" err="1" smtClean="0"/>
              <a:t>that</a:t>
            </a:r>
            <a:r>
              <a:rPr lang="de-DE" sz="2400" dirty="0" smtClean="0"/>
              <a:t> </a:t>
            </a:r>
            <a:r>
              <a:rPr lang="de-DE" sz="2400" dirty="0" err="1" smtClean="0"/>
              <a:t>there</a:t>
            </a:r>
            <a:r>
              <a:rPr lang="de-DE" sz="2400" dirty="0" smtClean="0"/>
              <a:t> </a:t>
            </a:r>
            <a:r>
              <a:rPr lang="de-DE" sz="2400" dirty="0" err="1" smtClean="0"/>
              <a:t>is</a:t>
            </a:r>
            <a:r>
              <a:rPr lang="de-DE" sz="2400" dirty="0" smtClean="0"/>
              <a:t> a </a:t>
            </a:r>
            <a:r>
              <a:rPr lang="de-DE" sz="2400" dirty="0" err="1" smtClean="0"/>
              <a:t>tutorial</a:t>
            </a:r>
            <a:r>
              <a:rPr lang="de-DE" sz="2400" dirty="0" smtClean="0"/>
              <a:t> </a:t>
            </a:r>
            <a:r>
              <a:rPr lang="de-DE" sz="2400" dirty="0" err="1" smtClean="0"/>
              <a:t>for</a:t>
            </a:r>
            <a:r>
              <a:rPr lang="de-DE" sz="2400" dirty="0" smtClean="0"/>
              <a:t> </a:t>
            </a:r>
            <a:r>
              <a:rPr lang="de-DE" sz="2400" dirty="0" err="1" smtClean="0"/>
              <a:t>your</a:t>
            </a:r>
            <a:r>
              <a:rPr lang="de-DE" sz="2400" dirty="0" smtClean="0"/>
              <a:t> </a:t>
            </a:r>
            <a:r>
              <a:rPr lang="de-DE" sz="2400" dirty="0" err="1" smtClean="0"/>
              <a:t>problem</a:t>
            </a:r>
            <a:r>
              <a:rPr lang="de-DE" sz="2400" dirty="0" smtClean="0"/>
              <a:t> </a:t>
            </a:r>
            <a:r>
              <a:rPr lang="de-DE" sz="2400" dirty="0"/>
              <a:t>(e.g. </a:t>
            </a:r>
            <a:r>
              <a:rPr lang="de-DE" sz="2400" dirty="0" err="1" smtClean="0"/>
              <a:t>BlenderGuruOfficial</a:t>
            </a:r>
            <a:r>
              <a:rPr lang="de-DE" sz="2400" dirty="0" smtClean="0"/>
              <a:t> </a:t>
            </a:r>
            <a:r>
              <a:rPr lang="de-DE" sz="2400" dirty="0" err="1" smtClean="0"/>
              <a:t>has</a:t>
            </a:r>
            <a:r>
              <a:rPr lang="de-DE" sz="2400" dirty="0" smtClean="0"/>
              <a:t> </a:t>
            </a:r>
            <a:r>
              <a:rPr lang="de-DE" sz="2400" dirty="0" err="1" smtClean="0"/>
              <a:t>some</a:t>
            </a:r>
            <a:r>
              <a:rPr lang="de-DE" sz="2400" dirty="0" smtClean="0"/>
              <a:t> </a:t>
            </a:r>
            <a:r>
              <a:rPr lang="de-DE" sz="2400" dirty="0" err="1" smtClean="0"/>
              <a:t>very</a:t>
            </a:r>
            <a:r>
              <a:rPr lang="de-DE" sz="2400" dirty="0" smtClean="0"/>
              <a:t> </a:t>
            </a:r>
            <a:r>
              <a:rPr lang="de-DE" sz="2400" dirty="0" err="1" smtClean="0"/>
              <a:t>good</a:t>
            </a:r>
            <a:r>
              <a:rPr lang="de-DE" sz="2400" dirty="0" smtClean="0"/>
              <a:t> </a:t>
            </a:r>
            <a:r>
              <a:rPr lang="de-DE" sz="2400" dirty="0" err="1" smtClean="0"/>
              <a:t>tutorials</a:t>
            </a:r>
            <a:r>
              <a:rPr lang="de-DE" sz="2400" dirty="0" smtClean="0"/>
              <a:t>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8718" y="2560714"/>
            <a:ext cx="5630061" cy="25625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054" y="2269632"/>
            <a:ext cx="4586327" cy="299656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732028" y="2020186"/>
            <a:ext cx="2105246" cy="8080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387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5734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E812CE-C053-4178-AF2B-C092809A874F}" type="slidenum">
              <a:rPr lang="en-US" smtClean="0"/>
              <a:t>17</a:t>
            </a:fld>
            <a:endParaRPr lang="en-US"/>
          </a:p>
        </p:txBody>
      </p:sp>
      <p:sp>
        <p:nvSpPr>
          <p:cNvPr id="4" name="Titel 2"/>
          <p:cNvSpPr txBox="1">
            <a:spLocks/>
          </p:cNvSpPr>
          <p:nvPr/>
        </p:nvSpPr>
        <p:spPr>
          <a:xfrm>
            <a:off x="0" y="-4835"/>
            <a:ext cx="11192844" cy="390075"/>
          </a:xfrm>
          <a:prstGeom prst="rect">
            <a:avLst/>
          </a:prstGeom>
        </p:spPr>
        <p:txBody>
          <a:bodyPr anchor="ctr" anchorCtr="0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100" dirty="0" smtClean="0">
                <a:effectLst/>
              </a:rPr>
              <a:t>An </a:t>
            </a:r>
            <a:r>
              <a:rPr lang="de-DE" sz="3100" dirty="0" err="1" smtClean="0">
                <a:effectLst/>
              </a:rPr>
              <a:t>Example</a:t>
            </a:r>
            <a:r>
              <a:rPr lang="de-DE" sz="3100" dirty="0" smtClean="0">
                <a:solidFill>
                  <a:schemeClr val="tx1"/>
                </a:solidFill>
                <a:effectLst/>
              </a:rPr>
              <a:t>?</a:t>
            </a:r>
            <a:r>
              <a:rPr lang="de-DE" dirty="0"/>
              <a:t>	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24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495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0360"/>
            <a:ext cx="12192000" cy="64976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5734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E812CE-C053-4178-AF2B-C092809A874F}" type="slidenum">
              <a:rPr lang="en-US" smtClean="0"/>
              <a:t>18</a:t>
            </a:fld>
            <a:endParaRPr lang="en-US"/>
          </a:p>
        </p:txBody>
      </p:sp>
      <p:sp>
        <p:nvSpPr>
          <p:cNvPr id="4" name="Titel 2"/>
          <p:cNvSpPr txBox="1">
            <a:spLocks/>
          </p:cNvSpPr>
          <p:nvPr/>
        </p:nvSpPr>
        <p:spPr>
          <a:xfrm>
            <a:off x="0" y="-4835"/>
            <a:ext cx="11192844" cy="390075"/>
          </a:xfrm>
          <a:prstGeom prst="rect">
            <a:avLst/>
          </a:prstGeom>
        </p:spPr>
        <p:txBody>
          <a:bodyPr anchor="ctr" anchorCtr="0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100" dirty="0" err="1" smtClean="0">
                <a:effectLst/>
              </a:rPr>
              <a:t>Step</a:t>
            </a:r>
            <a:r>
              <a:rPr lang="de-DE" sz="3100" dirty="0" smtClean="0">
                <a:effectLst/>
              </a:rPr>
              <a:t> 1: Modeling</a:t>
            </a:r>
            <a:r>
              <a:rPr lang="de-DE" sz="3100" dirty="0" smtClean="0">
                <a:solidFill>
                  <a:schemeClr val="tx1"/>
                </a:solidFill>
                <a:effectLst/>
              </a:rPr>
              <a:t>?</a:t>
            </a:r>
            <a:r>
              <a:rPr lang="de-DE" dirty="0"/>
              <a:t>	</a:t>
            </a:r>
          </a:p>
        </p:txBody>
      </p:sp>
      <p:sp>
        <p:nvSpPr>
          <p:cNvPr id="5" name="Oval 4"/>
          <p:cNvSpPr/>
          <p:nvPr/>
        </p:nvSpPr>
        <p:spPr>
          <a:xfrm>
            <a:off x="9967866" y="1294646"/>
            <a:ext cx="153909" cy="31687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2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5240"/>
            <a:ext cx="12192000" cy="64976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5734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E812CE-C053-4178-AF2B-C092809A874F}" type="slidenum">
              <a:rPr lang="en-US" smtClean="0"/>
              <a:t>19</a:t>
            </a:fld>
            <a:endParaRPr lang="en-US"/>
          </a:p>
        </p:txBody>
      </p:sp>
      <p:sp>
        <p:nvSpPr>
          <p:cNvPr id="4" name="Titel 2"/>
          <p:cNvSpPr txBox="1">
            <a:spLocks/>
          </p:cNvSpPr>
          <p:nvPr/>
        </p:nvSpPr>
        <p:spPr>
          <a:xfrm>
            <a:off x="0" y="-4835"/>
            <a:ext cx="11192844" cy="390075"/>
          </a:xfrm>
          <a:prstGeom prst="rect">
            <a:avLst/>
          </a:prstGeom>
        </p:spPr>
        <p:txBody>
          <a:bodyPr anchor="ctr" anchorCtr="0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100" dirty="0" err="1" smtClean="0">
                <a:effectLst/>
              </a:rPr>
              <a:t>Step</a:t>
            </a:r>
            <a:r>
              <a:rPr lang="de-DE" sz="3100" dirty="0" smtClean="0">
                <a:effectLst/>
              </a:rPr>
              <a:t> 1: Modeling</a:t>
            </a:r>
            <a:r>
              <a:rPr lang="de-DE" sz="3100" dirty="0" smtClean="0">
                <a:solidFill>
                  <a:schemeClr val="tx1"/>
                </a:solidFill>
                <a:effectLst/>
              </a:rPr>
              <a:t>?</a:t>
            </a:r>
            <a:r>
              <a:rPr lang="de-DE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894086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892" y="3448741"/>
            <a:ext cx="6098400" cy="34303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8741"/>
            <a:ext cx="6098400" cy="34303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481"/>
            <a:ext cx="6097560" cy="37332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E812CE-C053-4178-AF2B-C092809A874F}" type="slidenum">
              <a:rPr lang="en-US" smtClean="0"/>
              <a:t>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560" y="-100481"/>
            <a:ext cx="6097560" cy="373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463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0360"/>
            <a:ext cx="12192000" cy="64976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5734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E812CE-C053-4178-AF2B-C092809A874F}" type="slidenum">
              <a:rPr lang="en-US" smtClean="0"/>
              <a:t>20</a:t>
            </a:fld>
            <a:endParaRPr lang="en-US"/>
          </a:p>
        </p:txBody>
      </p:sp>
      <p:sp>
        <p:nvSpPr>
          <p:cNvPr id="4" name="Titel 2"/>
          <p:cNvSpPr txBox="1">
            <a:spLocks/>
          </p:cNvSpPr>
          <p:nvPr/>
        </p:nvSpPr>
        <p:spPr>
          <a:xfrm>
            <a:off x="0" y="-4835"/>
            <a:ext cx="11192844" cy="390075"/>
          </a:xfrm>
          <a:prstGeom prst="rect">
            <a:avLst/>
          </a:prstGeom>
        </p:spPr>
        <p:txBody>
          <a:bodyPr anchor="ctr" anchorCtr="0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100" dirty="0" err="1" smtClean="0">
                <a:effectLst/>
              </a:rPr>
              <a:t>Step</a:t>
            </a:r>
            <a:r>
              <a:rPr lang="de-DE" sz="3100" dirty="0" smtClean="0">
                <a:effectLst/>
              </a:rPr>
              <a:t> 1: Modeling</a:t>
            </a:r>
            <a:r>
              <a:rPr lang="de-DE" sz="3100" dirty="0" smtClean="0">
                <a:solidFill>
                  <a:schemeClr val="tx1"/>
                </a:solidFill>
                <a:effectLst/>
              </a:rPr>
              <a:t>?</a:t>
            </a:r>
            <a:r>
              <a:rPr lang="de-DE" dirty="0"/>
              <a:t>	</a:t>
            </a:r>
          </a:p>
        </p:txBody>
      </p:sp>
      <p:sp>
        <p:nvSpPr>
          <p:cNvPr id="10" name="Oval 9"/>
          <p:cNvSpPr/>
          <p:nvPr/>
        </p:nvSpPr>
        <p:spPr>
          <a:xfrm>
            <a:off x="1874068" y="1013988"/>
            <a:ext cx="325924" cy="31687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55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5240"/>
            <a:ext cx="12192000" cy="64976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-4835"/>
            <a:ext cx="12192000" cy="62047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E812CE-C053-4178-AF2B-C092809A874F}" type="slidenum">
              <a:rPr lang="en-US" smtClean="0"/>
              <a:t>21</a:t>
            </a:fld>
            <a:endParaRPr lang="en-US"/>
          </a:p>
        </p:txBody>
      </p:sp>
      <p:sp>
        <p:nvSpPr>
          <p:cNvPr id="4" name="Titel 2"/>
          <p:cNvSpPr txBox="1">
            <a:spLocks/>
          </p:cNvSpPr>
          <p:nvPr/>
        </p:nvSpPr>
        <p:spPr>
          <a:xfrm>
            <a:off x="0" y="-4835"/>
            <a:ext cx="11192844" cy="390075"/>
          </a:xfrm>
          <a:prstGeom prst="rect">
            <a:avLst/>
          </a:prstGeom>
        </p:spPr>
        <p:txBody>
          <a:bodyPr anchor="ctr" anchorCtr="0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100" dirty="0" err="1" smtClean="0">
                <a:effectLst/>
              </a:rPr>
              <a:t>Step</a:t>
            </a:r>
            <a:r>
              <a:rPr lang="de-DE" sz="3100" dirty="0" smtClean="0">
                <a:effectLst/>
              </a:rPr>
              <a:t> 1: Modeling</a:t>
            </a:r>
            <a:r>
              <a:rPr lang="de-DE" sz="3100" dirty="0" smtClean="0">
                <a:solidFill>
                  <a:schemeClr val="tx1"/>
                </a:solidFill>
                <a:effectLst/>
              </a:rPr>
              <a:t>?</a:t>
            </a:r>
            <a:r>
              <a:rPr lang="de-DE" dirty="0"/>
              <a:t>	</a:t>
            </a:r>
          </a:p>
        </p:txBody>
      </p:sp>
      <p:sp>
        <p:nvSpPr>
          <p:cNvPr id="8" name="Oval 7"/>
          <p:cNvSpPr/>
          <p:nvPr/>
        </p:nvSpPr>
        <p:spPr>
          <a:xfrm>
            <a:off x="135803" y="1005711"/>
            <a:ext cx="941559" cy="31687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0" y="4924352"/>
            <a:ext cx="427020" cy="31687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27020" y="1632127"/>
            <a:ext cx="1967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Tab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</a:t>
            </a:r>
            <a:r>
              <a:rPr lang="de-DE" dirty="0" err="1" smtClean="0"/>
              <a:t>mode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11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0361"/>
            <a:ext cx="12192000" cy="64976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5734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E812CE-C053-4178-AF2B-C092809A874F}" type="slidenum">
              <a:rPr lang="en-US" smtClean="0"/>
              <a:t>22</a:t>
            </a:fld>
            <a:endParaRPr lang="en-US"/>
          </a:p>
        </p:txBody>
      </p:sp>
      <p:sp>
        <p:nvSpPr>
          <p:cNvPr id="4" name="Titel 2"/>
          <p:cNvSpPr txBox="1">
            <a:spLocks/>
          </p:cNvSpPr>
          <p:nvPr/>
        </p:nvSpPr>
        <p:spPr>
          <a:xfrm>
            <a:off x="0" y="-4835"/>
            <a:ext cx="11192844" cy="390075"/>
          </a:xfrm>
          <a:prstGeom prst="rect">
            <a:avLst/>
          </a:prstGeom>
        </p:spPr>
        <p:txBody>
          <a:bodyPr anchor="ctr" anchorCtr="0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100" dirty="0" err="1" smtClean="0">
                <a:effectLst/>
              </a:rPr>
              <a:t>Step</a:t>
            </a:r>
            <a:r>
              <a:rPr lang="de-DE" sz="3100" dirty="0" smtClean="0">
                <a:effectLst/>
              </a:rPr>
              <a:t> 1: Modeling</a:t>
            </a:r>
            <a:r>
              <a:rPr lang="de-DE" sz="3100" dirty="0" smtClean="0">
                <a:solidFill>
                  <a:schemeClr val="tx1"/>
                </a:solidFill>
                <a:effectLst/>
              </a:rPr>
              <a:t>?</a:t>
            </a:r>
            <a:r>
              <a:rPr lang="de-DE" dirty="0"/>
              <a:t>	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59668" y="2145671"/>
            <a:ext cx="2743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S+0.8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scaling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861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0361"/>
            <a:ext cx="12192000" cy="64976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5734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E812CE-C053-4178-AF2B-C092809A874F}" type="slidenum">
              <a:rPr lang="en-US" smtClean="0"/>
              <a:t>23</a:t>
            </a:fld>
            <a:endParaRPr lang="en-US"/>
          </a:p>
        </p:txBody>
      </p:sp>
      <p:sp>
        <p:nvSpPr>
          <p:cNvPr id="4" name="Titel 2"/>
          <p:cNvSpPr txBox="1">
            <a:spLocks/>
          </p:cNvSpPr>
          <p:nvPr/>
        </p:nvSpPr>
        <p:spPr>
          <a:xfrm>
            <a:off x="0" y="-4835"/>
            <a:ext cx="11192844" cy="390075"/>
          </a:xfrm>
          <a:prstGeom prst="rect">
            <a:avLst/>
          </a:prstGeom>
        </p:spPr>
        <p:txBody>
          <a:bodyPr anchor="ctr" anchorCtr="0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100" dirty="0" err="1" smtClean="0">
                <a:effectLst/>
              </a:rPr>
              <a:t>Step</a:t>
            </a:r>
            <a:r>
              <a:rPr lang="de-DE" sz="3100" dirty="0" smtClean="0">
                <a:effectLst/>
              </a:rPr>
              <a:t> 1: Modeling</a:t>
            </a:r>
            <a:r>
              <a:rPr lang="de-DE" sz="3100" dirty="0" smtClean="0">
                <a:solidFill>
                  <a:schemeClr val="tx1"/>
                </a:solidFill>
                <a:effectLst/>
              </a:rPr>
              <a:t>?</a:t>
            </a:r>
            <a:r>
              <a:rPr lang="de-DE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22805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73" y="360360"/>
            <a:ext cx="12192000" cy="64976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5734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E812CE-C053-4178-AF2B-C092809A874F}" type="slidenum">
              <a:rPr lang="en-US" smtClean="0"/>
              <a:t>24</a:t>
            </a:fld>
            <a:endParaRPr lang="en-US"/>
          </a:p>
        </p:txBody>
      </p:sp>
      <p:sp>
        <p:nvSpPr>
          <p:cNvPr id="4" name="Titel 2"/>
          <p:cNvSpPr txBox="1">
            <a:spLocks/>
          </p:cNvSpPr>
          <p:nvPr/>
        </p:nvSpPr>
        <p:spPr>
          <a:xfrm>
            <a:off x="0" y="-4835"/>
            <a:ext cx="11192844" cy="390075"/>
          </a:xfrm>
          <a:prstGeom prst="rect">
            <a:avLst/>
          </a:prstGeom>
        </p:spPr>
        <p:txBody>
          <a:bodyPr anchor="ctr" anchorCtr="0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100" dirty="0" err="1" smtClean="0">
                <a:effectLst/>
              </a:rPr>
              <a:t>Step</a:t>
            </a:r>
            <a:r>
              <a:rPr lang="de-DE" sz="3100" dirty="0" smtClean="0">
                <a:effectLst/>
              </a:rPr>
              <a:t> 1: Modeling</a:t>
            </a:r>
            <a:r>
              <a:rPr lang="de-DE" sz="3100" dirty="0" smtClean="0">
                <a:solidFill>
                  <a:schemeClr val="tx1"/>
                </a:solidFill>
                <a:effectLst/>
              </a:rPr>
              <a:t>?</a:t>
            </a:r>
            <a:r>
              <a:rPr lang="de-DE" dirty="0"/>
              <a:t>	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25498" y="4544840"/>
            <a:ext cx="33329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Copy</a:t>
            </a:r>
            <a:r>
              <a:rPr lang="de-DE" dirty="0" smtClean="0"/>
              <a:t> (</a:t>
            </a:r>
            <a:r>
              <a:rPr lang="de-DE" dirty="0" err="1" smtClean="0"/>
              <a:t>Crtl</a:t>
            </a:r>
            <a:r>
              <a:rPr lang="de-DE" dirty="0" smtClean="0"/>
              <a:t> C + V)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then</a:t>
            </a:r>
            <a:r>
              <a:rPr lang="de-DE" dirty="0" smtClean="0"/>
              <a:t> </a:t>
            </a:r>
            <a:r>
              <a:rPr lang="de-DE" dirty="0" err="1" smtClean="0"/>
              <a:t>join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new</a:t>
            </a:r>
            <a:r>
              <a:rPr lang="de-DE" dirty="0" smtClean="0"/>
              <a:t> </a:t>
            </a:r>
            <a:r>
              <a:rPr lang="de-DE" dirty="0" err="1" smtClean="0"/>
              <a:t>object</a:t>
            </a:r>
            <a:r>
              <a:rPr lang="de-DE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632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0361"/>
            <a:ext cx="12192000" cy="64976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5734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E812CE-C053-4178-AF2B-C092809A874F}" type="slidenum">
              <a:rPr lang="en-US" smtClean="0"/>
              <a:t>25</a:t>
            </a:fld>
            <a:endParaRPr lang="en-US"/>
          </a:p>
        </p:txBody>
      </p:sp>
      <p:sp>
        <p:nvSpPr>
          <p:cNvPr id="4" name="Titel 2"/>
          <p:cNvSpPr txBox="1">
            <a:spLocks/>
          </p:cNvSpPr>
          <p:nvPr/>
        </p:nvSpPr>
        <p:spPr>
          <a:xfrm>
            <a:off x="0" y="-4835"/>
            <a:ext cx="11192844" cy="390075"/>
          </a:xfrm>
          <a:prstGeom prst="rect">
            <a:avLst/>
          </a:prstGeom>
        </p:spPr>
        <p:txBody>
          <a:bodyPr anchor="ctr" anchorCtr="0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100" dirty="0" err="1" smtClean="0">
                <a:effectLst/>
              </a:rPr>
              <a:t>Step</a:t>
            </a:r>
            <a:r>
              <a:rPr lang="de-DE" sz="3100" dirty="0" smtClean="0">
                <a:effectLst/>
              </a:rPr>
              <a:t> 1: Modeling</a:t>
            </a:r>
            <a:r>
              <a:rPr lang="de-DE" sz="3100" dirty="0" smtClean="0">
                <a:solidFill>
                  <a:schemeClr val="tx1"/>
                </a:solidFill>
                <a:effectLst/>
              </a:rPr>
              <a:t>?</a:t>
            </a:r>
            <a:r>
              <a:rPr lang="de-DE" dirty="0"/>
              <a:t>	</a:t>
            </a:r>
          </a:p>
        </p:txBody>
      </p:sp>
      <p:sp>
        <p:nvSpPr>
          <p:cNvPr id="6" name="Oval 5"/>
          <p:cNvSpPr/>
          <p:nvPr/>
        </p:nvSpPr>
        <p:spPr>
          <a:xfrm>
            <a:off x="9741529" y="4880594"/>
            <a:ext cx="941559" cy="31687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722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0361"/>
            <a:ext cx="12192000" cy="64976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5734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E812CE-C053-4178-AF2B-C092809A874F}" type="slidenum">
              <a:rPr lang="en-US" smtClean="0"/>
              <a:t>26</a:t>
            </a:fld>
            <a:endParaRPr lang="en-US"/>
          </a:p>
        </p:txBody>
      </p:sp>
      <p:sp>
        <p:nvSpPr>
          <p:cNvPr id="4" name="Titel 2"/>
          <p:cNvSpPr txBox="1">
            <a:spLocks/>
          </p:cNvSpPr>
          <p:nvPr/>
        </p:nvSpPr>
        <p:spPr>
          <a:xfrm>
            <a:off x="0" y="-4835"/>
            <a:ext cx="11192844" cy="390075"/>
          </a:xfrm>
          <a:prstGeom prst="rect">
            <a:avLst/>
          </a:prstGeom>
        </p:spPr>
        <p:txBody>
          <a:bodyPr anchor="ctr" anchorCtr="0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100" dirty="0" err="1" smtClean="0">
                <a:effectLst/>
              </a:rPr>
              <a:t>Step</a:t>
            </a:r>
            <a:r>
              <a:rPr lang="de-DE" sz="3100" dirty="0" smtClean="0">
                <a:effectLst/>
              </a:rPr>
              <a:t> 1: Modeling</a:t>
            </a:r>
            <a:r>
              <a:rPr lang="de-DE" sz="3100" dirty="0" smtClean="0">
                <a:solidFill>
                  <a:schemeClr val="tx1"/>
                </a:solidFill>
                <a:effectLst/>
              </a:rPr>
              <a:t>?</a:t>
            </a:r>
            <a:r>
              <a:rPr lang="de-DE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377561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0361"/>
            <a:ext cx="12192000" cy="64976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5734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E812CE-C053-4178-AF2B-C092809A874F}" type="slidenum">
              <a:rPr lang="en-US" smtClean="0"/>
              <a:t>27</a:t>
            </a:fld>
            <a:endParaRPr lang="en-US"/>
          </a:p>
        </p:txBody>
      </p:sp>
      <p:sp>
        <p:nvSpPr>
          <p:cNvPr id="4" name="Titel 2"/>
          <p:cNvSpPr txBox="1">
            <a:spLocks/>
          </p:cNvSpPr>
          <p:nvPr/>
        </p:nvSpPr>
        <p:spPr>
          <a:xfrm>
            <a:off x="0" y="-4835"/>
            <a:ext cx="11192844" cy="390075"/>
          </a:xfrm>
          <a:prstGeom prst="rect">
            <a:avLst/>
          </a:prstGeom>
        </p:spPr>
        <p:txBody>
          <a:bodyPr anchor="ctr" anchorCtr="0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100" dirty="0" err="1" smtClean="0">
                <a:effectLst/>
              </a:rPr>
              <a:t>Step</a:t>
            </a:r>
            <a:r>
              <a:rPr lang="de-DE" sz="3100" dirty="0" smtClean="0">
                <a:effectLst/>
              </a:rPr>
              <a:t> 1: Modeling</a:t>
            </a:r>
            <a:r>
              <a:rPr lang="de-DE" sz="3100" dirty="0" smtClean="0">
                <a:solidFill>
                  <a:schemeClr val="tx1"/>
                </a:solidFill>
                <a:effectLst/>
              </a:rPr>
              <a:t>?</a:t>
            </a:r>
            <a:r>
              <a:rPr lang="de-DE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99559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0361"/>
            <a:ext cx="12192000" cy="64976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5734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E812CE-C053-4178-AF2B-C092809A874F}" type="slidenum">
              <a:rPr lang="en-US" smtClean="0"/>
              <a:t>28</a:t>
            </a:fld>
            <a:endParaRPr lang="en-US"/>
          </a:p>
        </p:txBody>
      </p:sp>
      <p:sp>
        <p:nvSpPr>
          <p:cNvPr id="4" name="Titel 2"/>
          <p:cNvSpPr txBox="1">
            <a:spLocks/>
          </p:cNvSpPr>
          <p:nvPr/>
        </p:nvSpPr>
        <p:spPr>
          <a:xfrm>
            <a:off x="0" y="-4835"/>
            <a:ext cx="11192844" cy="390075"/>
          </a:xfrm>
          <a:prstGeom prst="rect">
            <a:avLst/>
          </a:prstGeom>
        </p:spPr>
        <p:txBody>
          <a:bodyPr anchor="ctr" anchorCtr="0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100" dirty="0" err="1" smtClean="0">
                <a:effectLst/>
              </a:rPr>
              <a:t>Step</a:t>
            </a:r>
            <a:r>
              <a:rPr lang="de-DE" sz="3100" dirty="0" smtClean="0">
                <a:effectLst/>
              </a:rPr>
              <a:t> 1: Modeling</a:t>
            </a:r>
            <a:r>
              <a:rPr lang="de-DE" sz="3100" dirty="0" smtClean="0">
                <a:solidFill>
                  <a:schemeClr val="tx1"/>
                </a:solidFill>
                <a:effectLst/>
              </a:rPr>
              <a:t>?</a:t>
            </a:r>
            <a:r>
              <a:rPr lang="de-DE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78994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5734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E812CE-C053-4178-AF2B-C092809A874F}" type="slidenum">
              <a:rPr lang="en-US" smtClean="0"/>
              <a:t>29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24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195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E812CE-C053-4178-AF2B-C092809A874F}" type="slidenum">
              <a:rPr lang="en-US" smtClean="0"/>
              <a:t>3</a:t>
            </a:fld>
            <a:endParaRPr lang="en-US" dirty="0"/>
          </a:p>
        </p:txBody>
      </p:sp>
      <p:sp>
        <p:nvSpPr>
          <p:cNvPr id="18" name="Titel 2"/>
          <p:cNvSpPr txBox="1">
            <a:spLocks/>
          </p:cNvSpPr>
          <p:nvPr/>
        </p:nvSpPr>
        <p:spPr>
          <a:xfrm>
            <a:off x="135426" y="77758"/>
            <a:ext cx="11192844" cy="850306"/>
          </a:xfrm>
          <a:prstGeom prst="rect">
            <a:avLst/>
          </a:prstGeom>
        </p:spPr>
        <p:txBody>
          <a:bodyPr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100" dirty="0" smtClean="0">
                <a:solidFill>
                  <a:schemeClr val="tx1"/>
                </a:solidFill>
                <a:effectLst/>
              </a:rPr>
              <a:t>A </a:t>
            </a:r>
            <a:r>
              <a:rPr lang="de-DE" sz="3100" dirty="0" err="1" smtClean="0">
                <a:solidFill>
                  <a:schemeClr val="tx1"/>
                </a:solidFill>
                <a:effectLst/>
              </a:rPr>
              <a:t>bit</a:t>
            </a:r>
            <a:r>
              <a:rPr lang="de-DE" sz="3100" dirty="0" smtClean="0">
                <a:solidFill>
                  <a:schemeClr val="tx1"/>
                </a:solidFill>
                <a:effectLst/>
              </a:rPr>
              <a:t> </a:t>
            </a:r>
            <a:r>
              <a:rPr lang="de-DE" sz="3100" dirty="0" err="1" smtClean="0">
                <a:solidFill>
                  <a:schemeClr val="tx1"/>
                </a:solidFill>
                <a:effectLst/>
              </a:rPr>
              <a:t>of</a:t>
            </a:r>
            <a:r>
              <a:rPr lang="de-DE" sz="3100" dirty="0" smtClean="0">
                <a:solidFill>
                  <a:schemeClr val="tx1"/>
                </a:solidFill>
                <a:effectLst/>
              </a:rPr>
              <a:t> </a:t>
            </a:r>
            <a:r>
              <a:rPr lang="de-DE" sz="3100" dirty="0" err="1" smtClean="0">
                <a:solidFill>
                  <a:schemeClr val="tx1"/>
                </a:solidFill>
                <a:effectLst/>
              </a:rPr>
              <a:t>history</a:t>
            </a:r>
            <a:r>
              <a:rPr lang="de-DE" dirty="0"/>
              <a:t>	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4129" y="1366684"/>
            <a:ext cx="1134642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err="1" smtClean="0"/>
              <a:t>Created</a:t>
            </a:r>
            <a:r>
              <a:rPr lang="de-DE" sz="2400" dirty="0" smtClean="0"/>
              <a:t> 1994 </a:t>
            </a:r>
            <a:r>
              <a:rPr lang="de-DE" sz="2400" dirty="0" err="1" smtClean="0"/>
              <a:t>by</a:t>
            </a:r>
            <a:r>
              <a:rPr lang="de-DE" sz="2400" dirty="0" smtClean="0"/>
              <a:t> Ton </a:t>
            </a:r>
            <a:r>
              <a:rPr lang="de-DE" sz="2400" dirty="0" err="1" smtClean="0"/>
              <a:t>Roosendal</a:t>
            </a:r>
            <a:r>
              <a:rPr lang="de-DE" sz="2400" dirty="0" smtClean="0"/>
              <a:t> </a:t>
            </a:r>
            <a:r>
              <a:rPr lang="de-DE" sz="2400" dirty="0" err="1" smtClean="0"/>
              <a:t>for</a:t>
            </a:r>
            <a:r>
              <a:rPr lang="de-DE" sz="2400" dirty="0" smtClean="0"/>
              <a:t> </a:t>
            </a:r>
            <a:r>
              <a:rPr lang="de-DE" sz="2400" dirty="0" err="1" smtClean="0"/>
              <a:t>his</a:t>
            </a:r>
            <a:r>
              <a:rPr lang="de-DE" sz="2400" dirty="0" smtClean="0"/>
              <a:t> </a:t>
            </a:r>
            <a:r>
              <a:rPr lang="de-DE" sz="2400" dirty="0" err="1" smtClean="0"/>
              <a:t>3D</a:t>
            </a:r>
            <a:r>
              <a:rPr lang="de-DE" sz="2400" dirty="0" smtClean="0"/>
              <a:t> </a:t>
            </a:r>
            <a:r>
              <a:rPr lang="de-DE" sz="2400" dirty="0" err="1" smtClean="0"/>
              <a:t>animation</a:t>
            </a:r>
            <a:r>
              <a:rPr lang="de-DE" sz="2400" dirty="0" smtClean="0"/>
              <a:t> Studio </a:t>
            </a:r>
            <a:r>
              <a:rPr lang="de-DE" sz="2400" dirty="0" err="1" smtClean="0"/>
              <a:t>NeoGeo</a:t>
            </a:r>
            <a:r>
              <a:rPr lang="de-DE" sz="2400" dirty="0" smtClean="0"/>
              <a:t/>
            </a:r>
            <a:br>
              <a:rPr lang="de-DE" sz="2400" dirty="0" smtClean="0"/>
            </a:br>
            <a:r>
              <a:rPr lang="de-DE" sz="2400" dirty="0" err="1" smtClean="0"/>
              <a:t>Idea</a:t>
            </a:r>
            <a:r>
              <a:rPr lang="de-DE" sz="2400" dirty="0" smtClean="0"/>
              <a:t> </a:t>
            </a:r>
            <a:r>
              <a:rPr lang="de-DE" sz="2400" dirty="0" err="1" smtClean="0"/>
              <a:t>get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en-US" sz="2400" dirty="0"/>
              <a:t> “magical ability to create a whole world in a computer</a:t>
            </a:r>
            <a:r>
              <a:rPr lang="en-US" sz="2400" dirty="0" smtClean="0"/>
              <a:t>.”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Several intermediate companies, after a </a:t>
            </a:r>
            <a:r>
              <a:rPr lang="en-US" sz="2400" dirty="0" smtClean="0"/>
              <a:t>crowdfunding </a:t>
            </a:r>
            <a:r>
              <a:rPr lang="en-US" sz="2400" dirty="0" smtClean="0"/>
              <a:t>in 2002: open-source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smtClean="0"/>
              <a:t>Small </a:t>
            </a:r>
            <a:r>
              <a:rPr lang="de-DE" sz="2400" dirty="0" err="1" smtClean="0"/>
              <a:t>core</a:t>
            </a:r>
            <a:r>
              <a:rPr lang="de-DE" sz="2400" dirty="0" smtClean="0"/>
              <a:t> </a:t>
            </a:r>
            <a:r>
              <a:rPr lang="de-DE" sz="2400" dirty="0" err="1" smtClean="0"/>
              <a:t>team</a:t>
            </a:r>
            <a:r>
              <a:rPr lang="de-DE" sz="2400" dirty="0" smtClean="0"/>
              <a:t> at </a:t>
            </a:r>
            <a:r>
              <a:rPr lang="de-DE" sz="2400" dirty="0" err="1" smtClean="0"/>
              <a:t>blender</a:t>
            </a:r>
            <a:r>
              <a:rPr lang="de-DE" sz="2400" dirty="0" smtClean="0"/>
              <a:t> </a:t>
            </a:r>
            <a:r>
              <a:rPr lang="de-DE" sz="2400" dirty="0" err="1" smtClean="0"/>
              <a:t>foundation</a:t>
            </a:r>
            <a:r>
              <a:rPr lang="de-DE" sz="2400" dirty="0" smtClean="0"/>
              <a:t> in </a:t>
            </a:r>
            <a:r>
              <a:rPr lang="de-DE" sz="2400" dirty="0"/>
              <a:t>A</a:t>
            </a:r>
            <a:r>
              <a:rPr lang="de-DE" sz="2400" dirty="0" smtClean="0"/>
              <a:t>msterdam </a:t>
            </a:r>
            <a:r>
              <a:rPr lang="de-DE" sz="2400" dirty="0" err="1" smtClean="0"/>
              <a:t>and</a:t>
            </a:r>
            <a:r>
              <a:rPr lang="de-DE" sz="2400" dirty="0" smtClean="0"/>
              <a:t> a </a:t>
            </a:r>
            <a:r>
              <a:rPr lang="de-DE" sz="2400" dirty="0" err="1" smtClean="0"/>
              <a:t>huge</a:t>
            </a:r>
            <a:r>
              <a:rPr lang="de-DE" sz="2400" dirty="0" smtClean="0"/>
              <a:t> </a:t>
            </a:r>
            <a:r>
              <a:rPr lang="de-DE" sz="2400" dirty="0" err="1" smtClean="0"/>
              <a:t>community</a:t>
            </a:r>
            <a:r>
              <a:rPr lang="de-DE" sz="2400" dirty="0" smtClean="0"/>
              <a:t> </a:t>
            </a:r>
            <a:r>
              <a:rPr lang="de-DE" sz="2400" dirty="0" err="1" smtClean="0"/>
              <a:t>drive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evolution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blender</a:t>
            </a:r>
            <a:endParaRPr lang="de-DE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Mission</a:t>
            </a:r>
            <a:r>
              <a:rPr lang="en-US" sz="2400" dirty="0" smtClean="0"/>
              <a:t>: </a:t>
            </a:r>
            <a:r>
              <a:rPr lang="en-US" sz="2400" dirty="0"/>
              <a:t>“get the world’s best </a:t>
            </a:r>
            <a:r>
              <a:rPr lang="en-US" sz="2400" dirty="0" err="1"/>
              <a:t>3d</a:t>
            </a:r>
            <a:r>
              <a:rPr lang="en-US" sz="2400" dirty="0"/>
              <a:t> technology in the hands of artists as open-source, and make amazing things with it.” </a:t>
            </a:r>
            <a:endParaRPr lang="de-DE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38894" y="6488668"/>
            <a:ext cx="4532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www.blender.org</a:t>
            </a:r>
            <a:r>
              <a:rPr lang="en-US" dirty="0"/>
              <a:t>/foundation/history/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9051" y="1087522"/>
            <a:ext cx="6492949" cy="3174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9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0361"/>
            <a:ext cx="12192000" cy="64976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5734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E812CE-C053-4178-AF2B-C092809A874F}" type="slidenum">
              <a:rPr lang="en-US" smtClean="0"/>
              <a:t>30</a:t>
            </a:fld>
            <a:endParaRPr lang="en-US"/>
          </a:p>
        </p:txBody>
      </p:sp>
      <p:sp>
        <p:nvSpPr>
          <p:cNvPr id="4" name="Titel 2"/>
          <p:cNvSpPr txBox="1">
            <a:spLocks/>
          </p:cNvSpPr>
          <p:nvPr/>
        </p:nvSpPr>
        <p:spPr>
          <a:xfrm>
            <a:off x="0" y="-4835"/>
            <a:ext cx="11192844" cy="390075"/>
          </a:xfrm>
          <a:prstGeom prst="rect">
            <a:avLst/>
          </a:prstGeom>
        </p:spPr>
        <p:txBody>
          <a:bodyPr anchor="ctr" anchorCtr="0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100" dirty="0" err="1" smtClean="0">
                <a:effectLst/>
              </a:rPr>
              <a:t>Step</a:t>
            </a:r>
            <a:r>
              <a:rPr lang="de-DE" sz="3100" dirty="0" smtClean="0">
                <a:effectLst/>
              </a:rPr>
              <a:t> 1: Modeling</a:t>
            </a:r>
            <a:r>
              <a:rPr lang="de-DE" sz="3100" dirty="0" smtClean="0">
                <a:solidFill>
                  <a:schemeClr val="tx1"/>
                </a:solidFill>
                <a:effectLst/>
              </a:rPr>
              <a:t>?</a:t>
            </a:r>
            <a:r>
              <a:rPr lang="de-DE" dirty="0"/>
              <a:t>	</a:t>
            </a:r>
          </a:p>
        </p:txBody>
      </p:sp>
      <p:sp>
        <p:nvSpPr>
          <p:cNvPr id="7" name="Oval 6"/>
          <p:cNvSpPr/>
          <p:nvPr/>
        </p:nvSpPr>
        <p:spPr>
          <a:xfrm>
            <a:off x="1892175" y="4699525"/>
            <a:ext cx="941559" cy="31687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529" y="4953022"/>
            <a:ext cx="466252" cy="31687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72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0361"/>
            <a:ext cx="12192000" cy="64976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5734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E812CE-C053-4178-AF2B-C092809A874F}" type="slidenum">
              <a:rPr lang="en-US" smtClean="0"/>
              <a:t>31</a:t>
            </a:fld>
            <a:endParaRPr lang="en-US"/>
          </a:p>
        </p:txBody>
      </p:sp>
      <p:sp>
        <p:nvSpPr>
          <p:cNvPr id="4" name="Titel 2"/>
          <p:cNvSpPr txBox="1">
            <a:spLocks/>
          </p:cNvSpPr>
          <p:nvPr/>
        </p:nvSpPr>
        <p:spPr>
          <a:xfrm>
            <a:off x="0" y="-4835"/>
            <a:ext cx="11192844" cy="390075"/>
          </a:xfrm>
          <a:prstGeom prst="rect">
            <a:avLst/>
          </a:prstGeom>
        </p:spPr>
        <p:txBody>
          <a:bodyPr anchor="ctr" anchorCtr="0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100" dirty="0" err="1" smtClean="0">
                <a:effectLst/>
              </a:rPr>
              <a:t>Step</a:t>
            </a:r>
            <a:r>
              <a:rPr lang="de-DE" sz="3100" dirty="0" smtClean="0">
                <a:effectLst/>
              </a:rPr>
              <a:t> 1: Modeling</a:t>
            </a:r>
            <a:r>
              <a:rPr lang="de-DE" sz="3100" dirty="0" smtClean="0">
                <a:solidFill>
                  <a:schemeClr val="tx1"/>
                </a:solidFill>
                <a:effectLst/>
              </a:rPr>
              <a:t>?</a:t>
            </a:r>
            <a:r>
              <a:rPr lang="de-DE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50930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0361"/>
            <a:ext cx="12192000" cy="64976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5734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E812CE-C053-4178-AF2B-C092809A874F}" type="slidenum">
              <a:rPr lang="en-US" smtClean="0"/>
              <a:t>32</a:t>
            </a:fld>
            <a:endParaRPr lang="en-US"/>
          </a:p>
        </p:txBody>
      </p:sp>
      <p:sp>
        <p:nvSpPr>
          <p:cNvPr id="4" name="Titel 2"/>
          <p:cNvSpPr txBox="1">
            <a:spLocks/>
          </p:cNvSpPr>
          <p:nvPr/>
        </p:nvSpPr>
        <p:spPr>
          <a:xfrm>
            <a:off x="0" y="-4835"/>
            <a:ext cx="11192844" cy="390075"/>
          </a:xfrm>
          <a:prstGeom prst="rect">
            <a:avLst/>
          </a:prstGeom>
        </p:spPr>
        <p:txBody>
          <a:bodyPr anchor="ctr" anchorCtr="0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100" dirty="0" err="1" smtClean="0">
                <a:effectLst/>
              </a:rPr>
              <a:t>Step</a:t>
            </a:r>
            <a:r>
              <a:rPr lang="de-DE" sz="3100" dirty="0" smtClean="0">
                <a:effectLst/>
              </a:rPr>
              <a:t> 1: Modeling</a:t>
            </a:r>
            <a:r>
              <a:rPr lang="de-DE" sz="3100" dirty="0" smtClean="0">
                <a:solidFill>
                  <a:schemeClr val="tx1"/>
                </a:solidFill>
                <a:effectLst/>
              </a:rPr>
              <a:t>?</a:t>
            </a:r>
            <a:r>
              <a:rPr lang="de-DE" dirty="0"/>
              <a:t>	</a:t>
            </a:r>
          </a:p>
        </p:txBody>
      </p:sp>
      <p:sp>
        <p:nvSpPr>
          <p:cNvPr id="7" name="Oval 6"/>
          <p:cNvSpPr/>
          <p:nvPr/>
        </p:nvSpPr>
        <p:spPr>
          <a:xfrm>
            <a:off x="896294" y="1041925"/>
            <a:ext cx="941559" cy="31687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7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0360"/>
            <a:ext cx="12192000" cy="64976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5734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E812CE-C053-4178-AF2B-C092809A874F}" type="slidenum">
              <a:rPr lang="en-US" smtClean="0"/>
              <a:t>33</a:t>
            </a:fld>
            <a:endParaRPr lang="en-US"/>
          </a:p>
        </p:txBody>
      </p:sp>
      <p:sp>
        <p:nvSpPr>
          <p:cNvPr id="4" name="Titel 2"/>
          <p:cNvSpPr txBox="1">
            <a:spLocks/>
          </p:cNvSpPr>
          <p:nvPr/>
        </p:nvSpPr>
        <p:spPr>
          <a:xfrm>
            <a:off x="0" y="-4835"/>
            <a:ext cx="11192844" cy="390075"/>
          </a:xfrm>
          <a:prstGeom prst="rect">
            <a:avLst/>
          </a:prstGeom>
        </p:spPr>
        <p:txBody>
          <a:bodyPr anchor="ctr" anchorCtr="0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100" dirty="0" err="1" smtClean="0">
                <a:effectLst/>
              </a:rPr>
              <a:t>Step</a:t>
            </a:r>
            <a:r>
              <a:rPr lang="de-DE" sz="3100" dirty="0" smtClean="0">
                <a:effectLst/>
              </a:rPr>
              <a:t> 1: Modeling</a:t>
            </a:r>
            <a:r>
              <a:rPr lang="de-DE" sz="3100" dirty="0" smtClean="0">
                <a:solidFill>
                  <a:schemeClr val="tx1"/>
                </a:solidFill>
                <a:effectLst/>
              </a:rPr>
              <a:t>?</a:t>
            </a:r>
            <a:r>
              <a:rPr lang="de-DE" dirty="0"/>
              <a:t>	</a:t>
            </a:r>
          </a:p>
        </p:txBody>
      </p:sp>
      <p:sp>
        <p:nvSpPr>
          <p:cNvPr id="7" name="Oval 6"/>
          <p:cNvSpPr/>
          <p:nvPr/>
        </p:nvSpPr>
        <p:spPr>
          <a:xfrm>
            <a:off x="1" y="3984301"/>
            <a:ext cx="434566" cy="31687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40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0360"/>
            <a:ext cx="12192000" cy="64976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5734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E812CE-C053-4178-AF2B-C092809A874F}" type="slidenum">
              <a:rPr lang="en-US" smtClean="0"/>
              <a:t>34</a:t>
            </a:fld>
            <a:endParaRPr lang="en-US"/>
          </a:p>
        </p:txBody>
      </p:sp>
      <p:sp>
        <p:nvSpPr>
          <p:cNvPr id="4" name="Titel 2"/>
          <p:cNvSpPr txBox="1">
            <a:spLocks/>
          </p:cNvSpPr>
          <p:nvPr/>
        </p:nvSpPr>
        <p:spPr>
          <a:xfrm>
            <a:off x="0" y="-4835"/>
            <a:ext cx="11192844" cy="390075"/>
          </a:xfrm>
          <a:prstGeom prst="rect">
            <a:avLst/>
          </a:prstGeom>
        </p:spPr>
        <p:txBody>
          <a:bodyPr anchor="ctr" anchorCtr="0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100" dirty="0" err="1" smtClean="0">
                <a:effectLst/>
              </a:rPr>
              <a:t>Step</a:t>
            </a:r>
            <a:r>
              <a:rPr lang="de-DE" sz="3100" dirty="0" smtClean="0">
                <a:effectLst/>
              </a:rPr>
              <a:t> 1: Modeling</a:t>
            </a:r>
            <a:r>
              <a:rPr lang="de-DE" sz="3100" dirty="0" smtClean="0">
                <a:solidFill>
                  <a:schemeClr val="tx1"/>
                </a:solidFill>
                <a:effectLst/>
              </a:rPr>
              <a:t>?</a:t>
            </a:r>
            <a:r>
              <a:rPr lang="de-DE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35669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0360"/>
            <a:ext cx="12192000" cy="64976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5734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E812CE-C053-4178-AF2B-C092809A874F}" type="slidenum">
              <a:rPr lang="en-US" smtClean="0"/>
              <a:t>35</a:t>
            </a:fld>
            <a:endParaRPr lang="en-US"/>
          </a:p>
        </p:txBody>
      </p:sp>
      <p:sp>
        <p:nvSpPr>
          <p:cNvPr id="4" name="Titel 2"/>
          <p:cNvSpPr txBox="1">
            <a:spLocks/>
          </p:cNvSpPr>
          <p:nvPr/>
        </p:nvSpPr>
        <p:spPr>
          <a:xfrm>
            <a:off x="0" y="-4835"/>
            <a:ext cx="11192844" cy="390075"/>
          </a:xfrm>
          <a:prstGeom prst="rect">
            <a:avLst/>
          </a:prstGeom>
        </p:spPr>
        <p:txBody>
          <a:bodyPr anchor="ctr" anchorCtr="0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100" dirty="0" err="1" smtClean="0">
                <a:effectLst/>
              </a:rPr>
              <a:t>Step</a:t>
            </a:r>
            <a:r>
              <a:rPr lang="de-DE" sz="3100" dirty="0" smtClean="0">
                <a:effectLst/>
              </a:rPr>
              <a:t> 1: Modeling</a:t>
            </a:r>
            <a:r>
              <a:rPr lang="de-DE" sz="3100" dirty="0" smtClean="0">
                <a:solidFill>
                  <a:schemeClr val="tx1"/>
                </a:solidFill>
                <a:effectLst/>
              </a:rPr>
              <a:t>?</a:t>
            </a:r>
            <a:r>
              <a:rPr lang="de-DE" dirty="0"/>
              <a:t>	</a:t>
            </a:r>
          </a:p>
        </p:txBody>
      </p:sp>
      <p:sp>
        <p:nvSpPr>
          <p:cNvPr id="7" name="Oval 6"/>
          <p:cNvSpPr/>
          <p:nvPr/>
        </p:nvSpPr>
        <p:spPr>
          <a:xfrm>
            <a:off x="896294" y="1023818"/>
            <a:ext cx="941559" cy="31687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309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0360"/>
            <a:ext cx="12192000" cy="64976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5734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E812CE-C053-4178-AF2B-C092809A874F}" type="slidenum">
              <a:rPr lang="en-US" smtClean="0"/>
              <a:t>36</a:t>
            </a:fld>
            <a:endParaRPr lang="en-US"/>
          </a:p>
        </p:txBody>
      </p:sp>
      <p:sp>
        <p:nvSpPr>
          <p:cNvPr id="4" name="Titel 2"/>
          <p:cNvSpPr txBox="1">
            <a:spLocks/>
          </p:cNvSpPr>
          <p:nvPr/>
        </p:nvSpPr>
        <p:spPr>
          <a:xfrm>
            <a:off x="0" y="-4835"/>
            <a:ext cx="11192844" cy="390075"/>
          </a:xfrm>
          <a:prstGeom prst="rect">
            <a:avLst/>
          </a:prstGeom>
        </p:spPr>
        <p:txBody>
          <a:bodyPr anchor="ctr" anchorCtr="0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100" dirty="0" err="1" smtClean="0">
                <a:effectLst/>
              </a:rPr>
              <a:t>Step</a:t>
            </a:r>
            <a:r>
              <a:rPr lang="de-DE" sz="3100" dirty="0" smtClean="0">
                <a:effectLst/>
              </a:rPr>
              <a:t> 1: Modeling</a:t>
            </a:r>
            <a:r>
              <a:rPr lang="de-DE" sz="3100" dirty="0" smtClean="0">
                <a:solidFill>
                  <a:schemeClr val="tx1"/>
                </a:solidFill>
                <a:effectLst/>
              </a:rPr>
              <a:t>?</a:t>
            </a:r>
            <a:r>
              <a:rPr lang="de-DE" dirty="0"/>
              <a:t>	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96422" y="1593409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Press </a:t>
            </a:r>
            <a:r>
              <a:rPr lang="de-DE" dirty="0" err="1" smtClean="0"/>
              <a:t>delete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88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0360"/>
            <a:ext cx="12192000" cy="64976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5734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E812CE-C053-4178-AF2B-C092809A874F}" type="slidenum">
              <a:rPr lang="en-US" smtClean="0"/>
              <a:t>37</a:t>
            </a:fld>
            <a:endParaRPr lang="en-US"/>
          </a:p>
        </p:txBody>
      </p:sp>
      <p:sp>
        <p:nvSpPr>
          <p:cNvPr id="4" name="Titel 2"/>
          <p:cNvSpPr txBox="1">
            <a:spLocks/>
          </p:cNvSpPr>
          <p:nvPr/>
        </p:nvSpPr>
        <p:spPr>
          <a:xfrm>
            <a:off x="0" y="-4835"/>
            <a:ext cx="11192844" cy="390075"/>
          </a:xfrm>
          <a:prstGeom prst="rect">
            <a:avLst/>
          </a:prstGeom>
        </p:spPr>
        <p:txBody>
          <a:bodyPr anchor="ctr" anchorCtr="0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100" dirty="0" err="1" smtClean="0">
                <a:effectLst/>
              </a:rPr>
              <a:t>Step</a:t>
            </a:r>
            <a:r>
              <a:rPr lang="de-DE" sz="3100" dirty="0" smtClean="0">
                <a:effectLst/>
              </a:rPr>
              <a:t> 1: Modeling</a:t>
            </a:r>
            <a:r>
              <a:rPr lang="de-DE" sz="3100" dirty="0" smtClean="0">
                <a:solidFill>
                  <a:schemeClr val="tx1"/>
                </a:solidFill>
                <a:effectLst/>
              </a:rPr>
              <a:t>?</a:t>
            </a:r>
            <a:r>
              <a:rPr lang="de-DE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74791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0360"/>
            <a:ext cx="12192000" cy="64976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5734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E812CE-C053-4178-AF2B-C092809A874F}" type="slidenum">
              <a:rPr lang="en-US" smtClean="0"/>
              <a:t>38</a:t>
            </a:fld>
            <a:endParaRPr lang="en-US"/>
          </a:p>
        </p:txBody>
      </p:sp>
      <p:sp>
        <p:nvSpPr>
          <p:cNvPr id="4" name="Titel 2"/>
          <p:cNvSpPr txBox="1">
            <a:spLocks/>
          </p:cNvSpPr>
          <p:nvPr/>
        </p:nvSpPr>
        <p:spPr>
          <a:xfrm>
            <a:off x="0" y="-4835"/>
            <a:ext cx="11192844" cy="390075"/>
          </a:xfrm>
          <a:prstGeom prst="rect">
            <a:avLst/>
          </a:prstGeom>
        </p:spPr>
        <p:txBody>
          <a:bodyPr anchor="ctr" anchorCtr="0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100" dirty="0" err="1" smtClean="0">
                <a:effectLst/>
              </a:rPr>
              <a:t>Step</a:t>
            </a:r>
            <a:r>
              <a:rPr lang="de-DE" sz="3100" dirty="0" smtClean="0">
                <a:effectLst/>
              </a:rPr>
              <a:t> 1: Modeling</a:t>
            </a:r>
            <a:r>
              <a:rPr lang="de-DE" sz="3100" dirty="0" smtClean="0">
                <a:solidFill>
                  <a:schemeClr val="tx1"/>
                </a:solidFill>
                <a:effectLst/>
              </a:rPr>
              <a:t>?</a:t>
            </a:r>
            <a:r>
              <a:rPr lang="de-DE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432673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0360"/>
            <a:ext cx="12192000" cy="64976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5734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E812CE-C053-4178-AF2B-C092809A874F}" type="slidenum">
              <a:rPr lang="en-US" smtClean="0"/>
              <a:t>39</a:t>
            </a:fld>
            <a:endParaRPr lang="en-US"/>
          </a:p>
        </p:txBody>
      </p:sp>
      <p:sp>
        <p:nvSpPr>
          <p:cNvPr id="4" name="Titel 2"/>
          <p:cNvSpPr txBox="1">
            <a:spLocks/>
          </p:cNvSpPr>
          <p:nvPr/>
        </p:nvSpPr>
        <p:spPr>
          <a:xfrm>
            <a:off x="0" y="-4835"/>
            <a:ext cx="11192844" cy="390075"/>
          </a:xfrm>
          <a:prstGeom prst="rect">
            <a:avLst/>
          </a:prstGeom>
        </p:spPr>
        <p:txBody>
          <a:bodyPr anchor="ctr" anchorCtr="0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100" dirty="0" err="1" smtClean="0">
                <a:effectLst/>
              </a:rPr>
              <a:t>Step</a:t>
            </a:r>
            <a:r>
              <a:rPr lang="de-DE" sz="3100" dirty="0" smtClean="0">
                <a:effectLst/>
              </a:rPr>
              <a:t> 1: Modeling</a:t>
            </a:r>
            <a:r>
              <a:rPr lang="de-DE" sz="3100" dirty="0" smtClean="0">
                <a:solidFill>
                  <a:schemeClr val="tx1"/>
                </a:solidFill>
                <a:effectLst/>
              </a:rPr>
              <a:t>?</a:t>
            </a:r>
            <a:r>
              <a:rPr lang="de-DE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67663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E812CE-C053-4178-AF2B-C092809A874F}" type="slidenum">
              <a:rPr lang="en-US" smtClean="0"/>
              <a:t>4</a:t>
            </a:fld>
            <a:endParaRPr lang="en-US" dirty="0"/>
          </a:p>
        </p:txBody>
      </p:sp>
      <p:sp>
        <p:nvSpPr>
          <p:cNvPr id="18" name="Titel 2"/>
          <p:cNvSpPr txBox="1">
            <a:spLocks/>
          </p:cNvSpPr>
          <p:nvPr/>
        </p:nvSpPr>
        <p:spPr>
          <a:xfrm>
            <a:off x="135426" y="77758"/>
            <a:ext cx="11192844" cy="850306"/>
          </a:xfrm>
          <a:prstGeom prst="rect">
            <a:avLst/>
          </a:prstGeom>
        </p:spPr>
        <p:txBody>
          <a:bodyPr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100" dirty="0" err="1" smtClean="0">
                <a:solidFill>
                  <a:schemeClr val="tx1"/>
                </a:solidFill>
                <a:effectLst/>
              </a:rPr>
              <a:t>How</a:t>
            </a:r>
            <a:r>
              <a:rPr lang="de-DE" sz="3100" dirty="0" smtClean="0">
                <a:solidFill>
                  <a:schemeClr val="tx1"/>
                </a:solidFill>
                <a:effectLst/>
              </a:rPr>
              <a:t> </a:t>
            </a:r>
            <a:r>
              <a:rPr lang="de-DE" sz="3100" dirty="0" err="1" smtClean="0">
                <a:solidFill>
                  <a:schemeClr val="tx1"/>
                </a:solidFill>
                <a:effectLst/>
              </a:rPr>
              <a:t>does</a:t>
            </a:r>
            <a:r>
              <a:rPr lang="de-DE" sz="3100" dirty="0" smtClean="0">
                <a:solidFill>
                  <a:schemeClr val="tx1"/>
                </a:solidFill>
                <a:effectLst/>
              </a:rPr>
              <a:t> </a:t>
            </a:r>
            <a:r>
              <a:rPr lang="de-DE" sz="3100" dirty="0" err="1" smtClean="0">
                <a:solidFill>
                  <a:schemeClr val="tx1"/>
                </a:solidFill>
                <a:effectLst/>
              </a:rPr>
              <a:t>it</a:t>
            </a:r>
            <a:r>
              <a:rPr lang="de-DE" sz="3100" dirty="0" smtClean="0">
                <a:solidFill>
                  <a:schemeClr val="tx1"/>
                </a:solidFill>
                <a:effectLst/>
              </a:rPr>
              <a:t> </a:t>
            </a:r>
            <a:r>
              <a:rPr lang="de-DE" sz="3100" dirty="0" err="1" smtClean="0">
                <a:solidFill>
                  <a:schemeClr val="tx1"/>
                </a:solidFill>
                <a:effectLst/>
              </a:rPr>
              <a:t>work</a:t>
            </a:r>
            <a:r>
              <a:rPr lang="de-DE" sz="3100" dirty="0" smtClean="0">
                <a:solidFill>
                  <a:schemeClr val="tx1"/>
                </a:solidFill>
                <a:effectLst/>
              </a:rPr>
              <a:t>?*</a:t>
            </a:r>
            <a:r>
              <a:rPr lang="de-DE" dirty="0"/>
              <a:t>	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85731" y="6211670"/>
            <a:ext cx="80800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*refers to the cycles render engine NOT to </a:t>
            </a:r>
            <a:r>
              <a:rPr lang="en-US" dirty="0" smtClean="0">
                <a:hlinkClick r:id="rId3"/>
              </a:rPr>
              <a:t>rasterization algorithms </a:t>
            </a:r>
            <a:r>
              <a:rPr lang="en-US" dirty="0" smtClean="0"/>
              <a:t>like </a:t>
            </a:r>
            <a:r>
              <a:rPr lang="en-US" dirty="0" err="1" smtClean="0"/>
              <a:t>Eevee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hlinkClick r:id="rId4"/>
              </a:rPr>
              <a:t>https</a:t>
            </a:r>
            <a:r>
              <a:rPr lang="en-US" dirty="0">
                <a:hlinkClick r:id="rId4"/>
              </a:rPr>
              <a:t>://</a:t>
            </a:r>
            <a:r>
              <a:rPr lang="en-US" dirty="0" err="1">
                <a:hlinkClick r:id="rId4"/>
              </a:rPr>
              <a:t>en.wikipedia.org</a:t>
            </a:r>
            <a:r>
              <a:rPr lang="en-US" dirty="0">
                <a:hlinkClick r:id="rId4"/>
              </a:rPr>
              <a:t>/wiki/</a:t>
            </a:r>
            <a:r>
              <a:rPr lang="en-US" dirty="0" err="1">
                <a:hlinkClick r:id="rId4"/>
              </a:rPr>
              <a:t>Ray_tracing</a:t>
            </a:r>
            <a:r>
              <a:rPr lang="en-US" dirty="0">
                <a:hlinkClick r:id="rId4"/>
              </a:rPr>
              <a:t>_(graphics</a:t>
            </a:r>
            <a:r>
              <a:rPr lang="en-US" dirty="0" smtClean="0">
                <a:hlinkClick r:id="rId4"/>
              </a:rPr>
              <a:t>)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077" y="1199895"/>
            <a:ext cx="7014059" cy="49134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35773" y="3108202"/>
            <a:ext cx="33137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UcPeriod"/>
            </a:pPr>
            <a:r>
              <a:rPr lang="de-DE" dirty="0" smtClean="0"/>
              <a:t>Dürrer,“</a:t>
            </a:r>
            <a:r>
              <a:rPr lang="de-DE" i="1" dirty="0" err="1"/>
              <a:t>Underweysung</a:t>
            </a:r>
            <a:r>
              <a:rPr lang="de-DE" i="1" dirty="0"/>
              <a:t> der </a:t>
            </a:r>
            <a:endParaRPr lang="de-DE" i="1" dirty="0" smtClean="0"/>
          </a:p>
          <a:p>
            <a:r>
              <a:rPr lang="de-DE" i="1" dirty="0" smtClean="0"/>
              <a:t>Messung </a:t>
            </a:r>
            <a:r>
              <a:rPr lang="de-DE" i="1" dirty="0"/>
              <a:t>mit dem </a:t>
            </a:r>
            <a:r>
              <a:rPr lang="de-DE" i="1" dirty="0" err="1"/>
              <a:t>Zirckel</a:t>
            </a:r>
            <a:r>
              <a:rPr lang="de-DE" i="1" dirty="0"/>
              <a:t> </a:t>
            </a:r>
            <a:endParaRPr lang="de-DE" i="1" dirty="0" smtClean="0"/>
          </a:p>
          <a:p>
            <a:r>
              <a:rPr lang="de-DE" i="1" dirty="0" smtClean="0"/>
              <a:t>und </a:t>
            </a:r>
            <a:r>
              <a:rPr lang="de-DE" i="1" dirty="0" err="1"/>
              <a:t>Richtscheyt</a:t>
            </a:r>
            <a:r>
              <a:rPr lang="de-DE" dirty="0" smtClean="0"/>
              <a:t>“ (1525)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343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0361"/>
            <a:ext cx="12192000" cy="64976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5734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E812CE-C053-4178-AF2B-C092809A874F}" type="slidenum">
              <a:rPr lang="en-US" smtClean="0"/>
              <a:t>40</a:t>
            </a:fld>
            <a:endParaRPr lang="en-US"/>
          </a:p>
        </p:txBody>
      </p:sp>
      <p:sp>
        <p:nvSpPr>
          <p:cNvPr id="4" name="Titel 2"/>
          <p:cNvSpPr txBox="1">
            <a:spLocks/>
          </p:cNvSpPr>
          <p:nvPr/>
        </p:nvSpPr>
        <p:spPr>
          <a:xfrm>
            <a:off x="0" y="-4835"/>
            <a:ext cx="11192844" cy="390075"/>
          </a:xfrm>
          <a:prstGeom prst="rect">
            <a:avLst/>
          </a:prstGeom>
        </p:spPr>
        <p:txBody>
          <a:bodyPr anchor="ctr" anchorCtr="0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100" dirty="0" err="1" smtClean="0">
                <a:effectLst/>
              </a:rPr>
              <a:t>Step</a:t>
            </a:r>
            <a:r>
              <a:rPr lang="de-DE" sz="3100" dirty="0" smtClean="0">
                <a:effectLst/>
              </a:rPr>
              <a:t> 2: Materials</a:t>
            </a:r>
            <a:r>
              <a:rPr lang="de-DE" dirty="0"/>
              <a:t>	</a:t>
            </a:r>
          </a:p>
        </p:txBody>
      </p:sp>
      <p:sp>
        <p:nvSpPr>
          <p:cNvPr id="6" name="Oval 5"/>
          <p:cNvSpPr/>
          <p:nvPr/>
        </p:nvSpPr>
        <p:spPr>
          <a:xfrm>
            <a:off x="9814674" y="5995824"/>
            <a:ext cx="941559" cy="31687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81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0361"/>
            <a:ext cx="12192000" cy="64976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5734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E812CE-C053-4178-AF2B-C092809A874F}" type="slidenum">
              <a:rPr lang="en-US" smtClean="0"/>
              <a:t>41</a:t>
            </a:fld>
            <a:endParaRPr lang="en-US"/>
          </a:p>
        </p:txBody>
      </p:sp>
      <p:sp>
        <p:nvSpPr>
          <p:cNvPr id="4" name="Titel 2"/>
          <p:cNvSpPr txBox="1">
            <a:spLocks/>
          </p:cNvSpPr>
          <p:nvPr/>
        </p:nvSpPr>
        <p:spPr>
          <a:xfrm>
            <a:off x="0" y="-4835"/>
            <a:ext cx="11192844" cy="390075"/>
          </a:xfrm>
          <a:prstGeom prst="rect">
            <a:avLst/>
          </a:prstGeom>
        </p:spPr>
        <p:txBody>
          <a:bodyPr anchor="ctr" anchorCtr="0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100" dirty="0" err="1" smtClean="0">
                <a:effectLst/>
              </a:rPr>
              <a:t>Step</a:t>
            </a:r>
            <a:r>
              <a:rPr lang="de-DE" sz="3100" dirty="0" smtClean="0">
                <a:effectLst/>
              </a:rPr>
              <a:t> 2: Materials</a:t>
            </a:r>
            <a:r>
              <a:rPr lang="de-DE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13716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0361"/>
            <a:ext cx="12192000" cy="64976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5734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E812CE-C053-4178-AF2B-C092809A874F}" type="slidenum">
              <a:rPr lang="en-US" smtClean="0"/>
              <a:t>42</a:t>
            </a:fld>
            <a:endParaRPr lang="en-US"/>
          </a:p>
        </p:txBody>
      </p:sp>
      <p:sp>
        <p:nvSpPr>
          <p:cNvPr id="4" name="Titel 2"/>
          <p:cNvSpPr txBox="1">
            <a:spLocks/>
          </p:cNvSpPr>
          <p:nvPr/>
        </p:nvSpPr>
        <p:spPr>
          <a:xfrm>
            <a:off x="0" y="-4835"/>
            <a:ext cx="11192844" cy="390075"/>
          </a:xfrm>
          <a:prstGeom prst="rect">
            <a:avLst/>
          </a:prstGeom>
        </p:spPr>
        <p:txBody>
          <a:bodyPr anchor="ctr" anchorCtr="0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100" dirty="0" err="1" smtClean="0">
                <a:effectLst/>
              </a:rPr>
              <a:t>Step</a:t>
            </a:r>
            <a:r>
              <a:rPr lang="de-DE" sz="3100" dirty="0" smtClean="0">
                <a:effectLst/>
              </a:rPr>
              <a:t> 2: Materials</a:t>
            </a:r>
            <a:r>
              <a:rPr lang="de-DE" dirty="0"/>
              <a:t>	</a:t>
            </a:r>
          </a:p>
        </p:txBody>
      </p:sp>
      <p:sp>
        <p:nvSpPr>
          <p:cNvPr id="7" name="Oval 6"/>
          <p:cNvSpPr/>
          <p:nvPr/>
        </p:nvSpPr>
        <p:spPr>
          <a:xfrm>
            <a:off x="0" y="5505283"/>
            <a:ext cx="10194202" cy="123954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63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0360"/>
            <a:ext cx="12192000" cy="64976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5734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E812CE-C053-4178-AF2B-C092809A874F}" type="slidenum">
              <a:rPr lang="en-US" smtClean="0"/>
              <a:t>43</a:t>
            </a:fld>
            <a:endParaRPr lang="en-US"/>
          </a:p>
        </p:txBody>
      </p:sp>
      <p:sp>
        <p:nvSpPr>
          <p:cNvPr id="4" name="Titel 2"/>
          <p:cNvSpPr txBox="1">
            <a:spLocks/>
          </p:cNvSpPr>
          <p:nvPr/>
        </p:nvSpPr>
        <p:spPr>
          <a:xfrm>
            <a:off x="0" y="-4835"/>
            <a:ext cx="11192844" cy="390075"/>
          </a:xfrm>
          <a:prstGeom prst="rect">
            <a:avLst/>
          </a:prstGeom>
        </p:spPr>
        <p:txBody>
          <a:bodyPr anchor="ctr" anchorCtr="0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100" dirty="0" err="1" smtClean="0">
                <a:effectLst/>
              </a:rPr>
              <a:t>Step</a:t>
            </a:r>
            <a:r>
              <a:rPr lang="de-DE" sz="3100" dirty="0" smtClean="0">
                <a:effectLst/>
              </a:rPr>
              <a:t> 2: Materials</a:t>
            </a:r>
            <a:r>
              <a:rPr lang="de-DE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23918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0360"/>
            <a:ext cx="12192000" cy="64976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5734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E812CE-C053-4178-AF2B-C092809A874F}" type="slidenum">
              <a:rPr lang="en-US" smtClean="0"/>
              <a:t>44</a:t>
            </a:fld>
            <a:endParaRPr lang="en-US"/>
          </a:p>
        </p:txBody>
      </p:sp>
      <p:sp>
        <p:nvSpPr>
          <p:cNvPr id="4" name="Titel 2"/>
          <p:cNvSpPr txBox="1">
            <a:spLocks/>
          </p:cNvSpPr>
          <p:nvPr/>
        </p:nvSpPr>
        <p:spPr>
          <a:xfrm>
            <a:off x="0" y="-4835"/>
            <a:ext cx="11192844" cy="390075"/>
          </a:xfrm>
          <a:prstGeom prst="rect">
            <a:avLst/>
          </a:prstGeom>
        </p:spPr>
        <p:txBody>
          <a:bodyPr anchor="ctr" anchorCtr="0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100" dirty="0" err="1" smtClean="0">
                <a:effectLst/>
              </a:rPr>
              <a:t>Step</a:t>
            </a:r>
            <a:r>
              <a:rPr lang="de-DE" sz="3100" dirty="0" smtClean="0">
                <a:effectLst/>
              </a:rPr>
              <a:t> 2: Materials</a:t>
            </a:r>
            <a:r>
              <a:rPr lang="de-DE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85941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5734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E812CE-C053-4178-AF2B-C092809A874F}" type="slidenum">
              <a:rPr lang="en-US" smtClean="0"/>
              <a:t>45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24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68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0361"/>
            <a:ext cx="12192000" cy="64976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5734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E812CE-C053-4178-AF2B-C092809A874F}" type="slidenum">
              <a:rPr lang="en-US" smtClean="0"/>
              <a:t>46</a:t>
            </a:fld>
            <a:endParaRPr lang="en-US"/>
          </a:p>
        </p:txBody>
      </p:sp>
      <p:sp>
        <p:nvSpPr>
          <p:cNvPr id="4" name="Titel 2"/>
          <p:cNvSpPr txBox="1">
            <a:spLocks/>
          </p:cNvSpPr>
          <p:nvPr/>
        </p:nvSpPr>
        <p:spPr>
          <a:xfrm>
            <a:off x="0" y="-4835"/>
            <a:ext cx="11192844" cy="390075"/>
          </a:xfrm>
          <a:prstGeom prst="rect">
            <a:avLst/>
          </a:prstGeom>
        </p:spPr>
        <p:txBody>
          <a:bodyPr anchor="ctr" anchorCtr="0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100" dirty="0" err="1" smtClean="0">
                <a:effectLst/>
              </a:rPr>
              <a:t>Step</a:t>
            </a:r>
            <a:r>
              <a:rPr lang="de-DE" sz="3100" dirty="0" smtClean="0">
                <a:effectLst/>
              </a:rPr>
              <a:t> 2: Materials</a:t>
            </a:r>
            <a:r>
              <a:rPr lang="de-DE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70384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0360"/>
            <a:ext cx="12192000" cy="64976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5734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E812CE-C053-4178-AF2B-C092809A874F}" type="slidenum">
              <a:rPr lang="en-US" smtClean="0"/>
              <a:t>47</a:t>
            </a:fld>
            <a:endParaRPr lang="en-US"/>
          </a:p>
        </p:txBody>
      </p:sp>
      <p:sp>
        <p:nvSpPr>
          <p:cNvPr id="4" name="Titel 2"/>
          <p:cNvSpPr txBox="1">
            <a:spLocks/>
          </p:cNvSpPr>
          <p:nvPr/>
        </p:nvSpPr>
        <p:spPr>
          <a:xfrm>
            <a:off x="0" y="-4835"/>
            <a:ext cx="11192844" cy="390075"/>
          </a:xfrm>
          <a:prstGeom prst="rect">
            <a:avLst/>
          </a:prstGeom>
        </p:spPr>
        <p:txBody>
          <a:bodyPr anchor="ctr" anchorCtr="0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100" dirty="0" err="1" smtClean="0">
                <a:effectLst/>
              </a:rPr>
              <a:t>Step</a:t>
            </a:r>
            <a:r>
              <a:rPr lang="de-DE" sz="3100" dirty="0" smtClean="0">
                <a:effectLst/>
              </a:rPr>
              <a:t> 2: Materials</a:t>
            </a:r>
            <a:r>
              <a:rPr lang="de-DE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60437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2257"/>
            <a:ext cx="12192000" cy="65017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5734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E812CE-C053-4178-AF2B-C092809A874F}" type="slidenum">
              <a:rPr lang="en-US" smtClean="0"/>
              <a:t>48</a:t>
            </a:fld>
            <a:endParaRPr lang="en-US"/>
          </a:p>
        </p:txBody>
      </p:sp>
      <p:sp>
        <p:nvSpPr>
          <p:cNvPr id="4" name="Titel 2"/>
          <p:cNvSpPr txBox="1">
            <a:spLocks/>
          </p:cNvSpPr>
          <p:nvPr/>
        </p:nvSpPr>
        <p:spPr>
          <a:xfrm>
            <a:off x="0" y="-4835"/>
            <a:ext cx="11192844" cy="390075"/>
          </a:xfrm>
          <a:prstGeom prst="rect">
            <a:avLst/>
          </a:prstGeom>
        </p:spPr>
        <p:txBody>
          <a:bodyPr anchor="ctr" anchorCtr="0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100" dirty="0" err="1" smtClean="0">
                <a:effectLst/>
              </a:rPr>
              <a:t>Step</a:t>
            </a:r>
            <a:r>
              <a:rPr lang="de-DE" sz="3100" dirty="0" smtClean="0">
                <a:effectLst/>
              </a:rPr>
              <a:t> 2: Materials</a:t>
            </a:r>
            <a:r>
              <a:rPr lang="de-DE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986248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0360"/>
            <a:ext cx="12192000" cy="64976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5734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E812CE-C053-4178-AF2B-C092809A874F}" type="slidenum">
              <a:rPr lang="en-US" smtClean="0"/>
              <a:t>49</a:t>
            </a:fld>
            <a:endParaRPr lang="en-US"/>
          </a:p>
        </p:txBody>
      </p:sp>
      <p:sp>
        <p:nvSpPr>
          <p:cNvPr id="4" name="Titel 2"/>
          <p:cNvSpPr txBox="1">
            <a:spLocks/>
          </p:cNvSpPr>
          <p:nvPr/>
        </p:nvSpPr>
        <p:spPr>
          <a:xfrm>
            <a:off x="0" y="-4835"/>
            <a:ext cx="11192844" cy="390075"/>
          </a:xfrm>
          <a:prstGeom prst="rect">
            <a:avLst/>
          </a:prstGeom>
        </p:spPr>
        <p:txBody>
          <a:bodyPr anchor="ctr" anchorCtr="0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100" dirty="0" err="1" smtClean="0">
                <a:effectLst/>
              </a:rPr>
              <a:t>Step</a:t>
            </a:r>
            <a:r>
              <a:rPr lang="de-DE" sz="3100" dirty="0" smtClean="0">
                <a:effectLst/>
              </a:rPr>
              <a:t> 2: Materials</a:t>
            </a:r>
            <a:r>
              <a:rPr lang="de-DE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99678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E812CE-C053-4178-AF2B-C092809A874F}" type="slidenum">
              <a:rPr lang="en-US" smtClean="0"/>
              <a:t>5</a:t>
            </a:fld>
            <a:endParaRPr lang="en-US" dirty="0"/>
          </a:p>
        </p:txBody>
      </p:sp>
      <p:sp>
        <p:nvSpPr>
          <p:cNvPr id="18" name="Titel 2"/>
          <p:cNvSpPr txBox="1">
            <a:spLocks/>
          </p:cNvSpPr>
          <p:nvPr/>
        </p:nvSpPr>
        <p:spPr>
          <a:xfrm>
            <a:off x="135426" y="77758"/>
            <a:ext cx="11192844" cy="850306"/>
          </a:xfrm>
          <a:prstGeom prst="rect">
            <a:avLst/>
          </a:prstGeom>
        </p:spPr>
        <p:txBody>
          <a:bodyPr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100" dirty="0" err="1" smtClean="0">
                <a:solidFill>
                  <a:schemeClr val="tx1"/>
                </a:solidFill>
                <a:effectLst/>
              </a:rPr>
              <a:t>How</a:t>
            </a:r>
            <a:r>
              <a:rPr lang="de-DE" sz="3100" dirty="0" smtClean="0">
                <a:solidFill>
                  <a:schemeClr val="tx1"/>
                </a:solidFill>
                <a:effectLst/>
              </a:rPr>
              <a:t> </a:t>
            </a:r>
            <a:r>
              <a:rPr lang="de-DE" sz="3100" dirty="0" err="1" smtClean="0">
                <a:solidFill>
                  <a:schemeClr val="tx1"/>
                </a:solidFill>
                <a:effectLst/>
              </a:rPr>
              <a:t>does</a:t>
            </a:r>
            <a:r>
              <a:rPr lang="de-DE" sz="3100" dirty="0" smtClean="0">
                <a:solidFill>
                  <a:schemeClr val="tx1"/>
                </a:solidFill>
                <a:effectLst/>
              </a:rPr>
              <a:t> </a:t>
            </a:r>
            <a:r>
              <a:rPr lang="de-DE" sz="3100" dirty="0" err="1" smtClean="0">
                <a:solidFill>
                  <a:schemeClr val="tx1"/>
                </a:solidFill>
                <a:effectLst/>
              </a:rPr>
              <a:t>it</a:t>
            </a:r>
            <a:r>
              <a:rPr lang="de-DE" sz="3100" dirty="0" smtClean="0">
                <a:solidFill>
                  <a:schemeClr val="tx1"/>
                </a:solidFill>
                <a:effectLst/>
              </a:rPr>
              <a:t> </a:t>
            </a:r>
            <a:r>
              <a:rPr lang="de-DE" sz="3100" dirty="0" err="1" smtClean="0">
                <a:solidFill>
                  <a:schemeClr val="tx1"/>
                </a:solidFill>
                <a:effectLst/>
              </a:rPr>
              <a:t>work</a:t>
            </a:r>
            <a:r>
              <a:rPr lang="de-DE" sz="3100" dirty="0" smtClean="0">
                <a:solidFill>
                  <a:schemeClr val="tx1"/>
                </a:solidFill>
                <a:effectLst/>
              </a:rPr>
              <a:t>?*</a:t>
            </a:r>
            <a:r>
              <a:rPr lang="de-DE" dirty="0"/>
              <a:t>	</a:t>
            </a:r>
          </a:p>
        </p:txBody>
      </p:sp>
      <p:pic>
        <p:nvPicPr>
          <p:cNvPr id="1026" name="Picture 2" descr="https://upload.wikimedia.org/wikipedia/commons/thumb/8/83/Ray_trace_diagram.svg/300px-Ray_trace_diagram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003" y="1813786"/>
            <a:ext cx="6149532" cy="409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785731" y="6211670"/>
            <a:ext cx="80800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*refers to the cycles render engine NOT to </a:t>
            </a:r>
            <a:r>
              <a:rPr lang="en-US" dirty="0" smtClean="0">
                <a:hlinkClick r:id="rId4"/>
              </a:rPr>
              <a:t>rasterization algorithms </a:t>
            </a:r>
            <a:r>
              <a:rPr lang="en-US" dirty="0" smtClean="0"/>
              <a:t>like </a:t>
            </a:r>
            <a:r>
              <a:rPr lang="en-US" dirty="0" err="1" smtClean="0"/>
              <a:t>Eevee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hlinkClick r:id="rId5"/>
              </a:rPr>
              <a:t>https</a:t>
            </a:r>
            <a:r>
              <a:rPr lang="en-US" dirty="0">
                <a:hlinkClick r:id="rId5"/>
              </a:rPr>
              <a:t>://</a:t>
            </a:r>
            <a:r>
              <a:rPr lang="en-US" dirty="0" err="1">
                <a:hlinkClick r:id="rId5"/>
              </a:rPr>
              <a:t>en.wikipedia.org</a:t>
            </a:r>
            <a:r>
              <a:rPr lang="en-US" dirty="0">
                <a:hlinkClick r:id="rId5"/>
              </a:rPr>
              <a:t>/wiki/</a:t>
            </a:r>
            <a:r>
              <a:rPr lang="en-US" dirty="0" err="1">
                <a:hlinkClick r:id="rId5"/>
              </a:rPr>
              <a:t>Ray_tracing</a:t>
            </a:r>
            <a:r>
              <a:rPr lang="en-US" dirty="0">
                <a:hlinkClick r:id="rId5"/>
              </a:rPr>
              <a:t>_(graphics</a:t>
            </a:r>
            <a:r>
              <a:rPr lang="en-US" dirty="0" smtClean="0">
                <a:hlinkClick r:id="rId5"/>
              </a:rPr>
              <a:t>)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90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0361"/>
            <a:ext cx="12192000" cy="64976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5734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E812CE-C053-4178-AF2B-C092809A874F}" type="slidenum">
              <a:rPr lang="en-US" smtClean="0"/>
              <a:t>50</a:t>
            </a:fld>
            <a:endParaRPr lang="en-US"/>
          </a:p>
        </p:txBody>
      </p:sp>
      <p:sp>
        <p:nvSpPr>
          <p:cNvPr id="4" name="Titel 2"/>
          <p:cNvSpPr txBox="1">
            <a:spLocks/>
          </p:cNvSpPr>
          <p:nvPr/>
        </p:nvSpPr>
        <p:spPr>
          <a:xfrm>
            <a:off x="0" y="-4835"/>
            <a:ext cx="11192844" cy="390075"/>
          </a:xfrm>
          <a:prstGeom prst="rect">
            <a:avLst/>
          </a:prstGeom>
        </p:spPr>
        <p:txBody>
          <a:bodyPr anchor="ctr" anchorCtr="0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100" dirty="0" err="1" smtClean="0">
                <a:effectLst/>
              </a:rPr>
              <a:t>Step</a:t>
            </a:r>
            <a:r>
              <a:rPr lang="de-DE" sz="3100" dirty="0" smtClean="0">
                <a:effectLst/>
              </a:rPr>
              <a:t> 2: Materials</a:t>
            </a:r>
            <a:r>
              <a:rPr lang="de-DE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81258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80658"/>
            <a:ext cx="12388111" cy="660638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5734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E812CE-C053-4178-AF2B-C092809A874F}" type="slidenum">
              <a:rPr lang="en-US" smtClean="0"/>
              <a:t>51</a:t>
            </a:fld>
            <a:endParaRPr lang="en-US"/>
          </a:p>
        </p:txBody>
      </p:sp>
      <p:sp>
        <p:nvSpPr>
          <p:cNvPr id="4" name="Titel 2"/>
          <p:cNvSpPr txBox="1">
            <a:spLocks/>
          </p:cNvSpPr>
          <p:nvPr/>
        </p:nvSpPr>
        <p:spPr>
          <a:xfrm>
            <a:off x="0" y="-4835"/>
            <a:ext cx="11192844" cy="390075"/>
          </a:xfrm>
          <a:prstGeom prst="rect">
            <a:avLst/>
          </a:prstGeom>
        </p:spPr>
        <p:txBody>
          <a:bodyPr anchor="ctr" anchorCtr="0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100" dirty="0" err="1" smtClean="0">
                <a:effectLst/>
              </a:rPr>
              <a:t>Step</a:t>
            </a:r>
            <a:r>
              <a:rPr lang="de-DE" sz="3100" dirty="0" smtClean="0">
                <a:effectLst/>
              </a:rPr>
              <a:t> 2: Materials</a:t>
            </a:r>
            <a:r>
              <a:rPr lang="de-DE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881062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1784"/>
            <a:ext cx="12192000" cy="64976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67901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E812CE-C053-4178-AF2B-C092809A874F}" type="slidenum">
              <a:rPr lang="en-US" smtClean="0"/>
              <a:t>52</a:t>
            </a:fld>
            <a:endParaRPr lang="en-US"/>
          </a:p>
        </p:txBody>
      </p:sp>
      <p:sp>
        <p:nvSpPr>
          <p:cNvPr id="4" name="Titel 2"/>
          <p:cNvSpPr txBox="1">
            <a:spLocks/>
          </p:cNvSpPr>
          <p:nvPr/>
        </p:nvSpPr>
        <p:spPr>
          <a:xfrm>
            <a:off x="0" y="-4835"/>
            <a:ext cx="11192844" cy="390075"/>
          </a:xfrm>
          <a:prstGeom prst="rect">
            <a:avLst/>
          </a:prstGeom>
        </p:spPr>
        <p:txBody>
          <a:bodyPr anchor="ctr" anchorCtr="0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100" dirty="0" err="1" smtClean="0">
                <a:effectLst/>
              </a:rPr>
              <a:t>Step</a:t>
            </a:r>
            <a:r>
              <a:rPr lang="de-DE" sz="3100" dirty="0" smtClean="0">
                <a:effectLst/>
              </a:rPr>
              <a:t> 2: Materials</a:t>
            </a:r>
            <a:r>
              <a:rPr lang="de-DE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86086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2258"/>
            <a:ext cx="12192000" cy="64976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67901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E812CE-C053-4178-AF2B-C092809A874F}" type="slidenum">
              <a:rPr lang="en-US" smtClean="0"/>
              <a:t>53</a:t>
            </a:fld>
            <a:endParaRPr lang="en-US"/>
          </a:p>
        </p:txBody>
      </p:sp>
      <p:sp>
        <p:nvSpPr>
          <p:cNvPr id="4" name="Titel 2"/>
          <p:cNvSpPr txBox="1">
            <a:spLocks/>
          </p:cNvSpPr>
          <p:nvPr/>
        </p:nvSpPr>
        <p:spPr>
          <a:xfrm>
            <a:off x="0" y="-4835"/>
            <a:ext cx="11192844" cy="390075"/>
          </a:xfrm>
          <a:prstGeom prst="rect">
            <a:avLst/>
          </a:prstGeom>
        </p:spPr>
        <p:txBody>
          <a:bodyPr anchor="ctr" anchorCtr="0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100" dirty="0" err="1" smtClean="0">
                <a:effectLst/>
              </a:rPr>
              <a:t>Step</a:t>
            </a:r>
            <a:r>
              <a:rPr lang="de-DE" sz="3100" dirty="0" smtClean="0">
                <a:effectLst/>
              </a:rPr>
              <a:t> 2: Materials</a:t>
            </a:r>
            <a:r>
              <a:rPr lang="de-DE" dirty="0"/>
              <a:t>	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604095" y="2969537"/>
                <a:ext cx="203908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a:fld id="{F8F5F539-99C7-41B3-96CA-E5D142251A23}" type="mathplaceholder">
                        <a:rPr lang="en-US" i="1" smtClean="0">
                          <a:latin typeface="Cambria Math" panose="02040503050406030204" pitchFamily="18" charset="0"/>
                        </a:rPr>
                        <a:t>Type equation here.</a:t>
                      </a:fl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4095" y="2969537"/>
                <a:ext cx="2039084" cy="276999"/>
              </a:xfrm>
              <a:prstGeom prst="rect">
                <a:avLst/>
              </a:prstGeom>
              <a:blipFill rotWithShape="0">
                <a:blip r:embed="rId4"/>
                <a:stretch>
                  <a:fillRect l="-2687" r="-2090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4114512" y="1515912"/>
            <a:ext cx="3303294" cy="12610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422329" y="1892979"/>
                <a:ext cx="2720360" cy="7159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de-DE" b="0" dirty="0" smtClean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exp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0" smtClean="0">
                            <a:latin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num>
                                      <m:den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0.5</m:t>
                                        </m:r>
                                      </m:den>
                                    </m:f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num>
                                      <m:den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  <m: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  <m:t>.5</m:t>
                                        </m:r>
                                      </m:den>
                                    </m:f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2329" y="1892979"/>
                <a:ext cx="2720360" cy="71590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851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7668"/>
            <a:ext cx="12192000" cy="64976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67901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E812CE-C053-4178-AF2B-C092809A874F}" type="slidenum">
              <a:rPr lang="en-US" smtClean="0"/>
              <a:t>54</a:t>
            </a:fld>
            <a:endParaRPr lang="en-US"/>
          </a:p>
        </p:txBody>
      </p:sp>
      <p:sp>
        <p:nvSpPr>
          <p:cNvPr id="4" name="Titel 2"/>
          <p:cNvSpPr txBox="1">
            <a:spLocks/>
          </p:cNvSpPr>
          <p:nvPr/>
        </p:nvSpPr>
        <p:spPr>
          <a:xfrm>
            <a:off x="0" y="-4835"/>
            <a:ext cx="11192844" cy="390075"/>
          </a:xfrm>
          <a:prstGeom prst="rect">
            <a:avLst/>
          </a:prstGeom>
        </p:spPr>
        <p:txBody>
          <a:bodyPr anchor="ctr" anchorCtr="0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100" dirty="0" err="1" smtClean="0">
                <a:effectLst/>
              </a:rPr>
              <a:t>Step</a:t>
            </a:r>
            <a:r>
              <a:rPr lang="de-DE" sz="3100" dirty="0" smtClean="0">
                <a:effectLst/>
              </a:rPr>
              <a:t> 2: Materials</a:t>
            </a:r>
            <a:r>
              <a:rPr lang="de-DE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17252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5775"/>
            <a:ext cx="12192000" cy="64976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67901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E812CE-C053-4178-AF2B-C092809A874F}" type="slidenum">
              <a:rPr lang="en-US" smtClean="0"/>
              <a:t>55</a:t>
            </a:fld>
            <a:endParaRPr lang="en-US"/>
          </a:p>
        </p:txBody>
      </p:sp>
      <p:sp>
        <p:nvSpPr>
          <p:cNvPr id="4" name="Titel 2"/>
          <p:cNvSpPr txBox="1">
            <a:spLocks/>
          </p:cNvSpPr>
          <p:nvPr/>
        </p:nvSpPr>
        <p:spPr>
          <a:xfrm>
            <a:off x="0" y="-4835"/>
            <a:ext cx="11192844" cy="390075"/>
          </a:xfrm>
          <a:prstGeom prst="rect">
            <a:avLst/>
          </a:prstGeom>
        </p:spPr>
        <p:txBody>
          <a:bodyPr anchor="ctr" anchorCtr="0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100" dirty="0" err="1" smtClean="0">
                <a:effectLst/>
              </a:rPr>
              <a:t>Step</a:t>
            </a:r>
            <a:r>
              <a:rPr lang="de-DE" sz="3100" dirty="0" smtClean="0">
                <a:effectLst/>
              </a:rPr>
              <a:t> 2: Materials</a:t>
            </a:r>
            <a:r>
              <a:rPr lang="de-DE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49041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1784"/>
            <a:ext cx="12192000" cy="64976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67901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E812CE-C053-4178-AF2B-C092809A874F}" type="slidenum">
              <a:rPr lang="en-US" smtClean="0"/>
              <a:t>56</a:t>
            </a:fld>
            <a:endParaRPr lang="en-US"/>
          </a:p>
        </p:txBody>
      </p:sp>
      <p:sp>
        <p:nvSpPr>
          <p:cNvPr id="4" name="Titel 2"/>
          <p:cNvSpPr txBox="1">
            <a:spLocks/>
          </p:cNvSpPr>
          <p:nvPr/>
        </p:nvSpPr>
        <p:spPr>
          <a:xfrm>
            <a:off x="0" y="-4835"/>
            <a:ext cx="11192844" cy="390075"/>
          </a:xfrm>
          <a:prstGeom prst="rect">
            <a:avLst/>
          </a:prstGeom>
        </p:spPr>
        <p:txBody>
          <a:bodyPr anchor="ctr" anchorCtr="0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100" dirty="0" err="1" smtClean="0">
                <a:effectLst/>
              </a:rPr>
              <a:t>Step</a:t>
            </a:r>
            <a:r>
              <a:rPr lang="de-DE" sz="3100" dirty="0" smtClean="0">
                <a:effectLst/>
              </a:rPr>
              <a:t> </a:t>
            </a:r>
            <a:r>
              <a:rPr lang="de-DE" sz="3100" dirty="0">
                <a:effectLst/>
              </a:rPr>
              <a:t>3</a:t>
            </a:r>
            <a:r>
              <a:rPr lang="de-DE" sz="3100" dirty="0" smtClean="0">
                <a:effectLst/>
              </a:rPr>
              <a:t>: </a:t>
            </a:r>
            <a:r>
              <a:rPr lang="de-DE" sz="3100" dirty="0" err="1" smtClean="0">
                <a:effectLst/>
              </a:rPr>
              <a:t>Render</a:t>
            </a:r>
            <a:r>
              <a:rPr lang="de-DE" sz="3100" dirty="0" smtClean="0">
                <a:effectLst/>
              </a:rPr>
              <a:t> Settings</a:t>
            </a:r>
            <a:r>
              <a:rPr lang="de-DE" dirty="0"/>
              <a:t>	</a:t>
            </a:r>
          </a:p>
        </p:txBody>
      </p:sp>
      <p:sp>
        <p:nvSpPr>
          <p:cNvPr id="9" name="Oval 8"/>
          <p:cNvSpPr/>
          <p:nvPr/>
        </p:nvSpPr>
        <p:spPr>
          <a:xfrm>
            <a:off x="5625220" y="3655781"/>
            <a:ext cx="941559" cy="31687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95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0781"/>
            <a:ext cx="12192000" cy="64976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67901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E812CE-C053-4178-AF2B-C092809A874F}" type="slidenum">
              <a:rPr lang="en-US" smtClean="0"/>
              <a:t>57</a:t>
            </a:fld>
            <a:endParaRPr lang="en-US"/>
          </a:p>
        </p:txBody>
      </p:sp>
      <p:sp>
        <p:nvSpPr>
          <p:cNvPr id="4" name="Titel 2"/>
          <p:cNvSpPr txBox="1">
            <a:spLocks/>
          </p:cNvSpPr>
          <p:nvPr/>
        </p:nvSpPr>
        <p:spPr>
          <a:xfrm>
            <a:off x="0" y="-4835"/>
            <a:ext cx="11192844" cy="390075"/>
          </a:xfrm>
          <a:prstGeom prst="rect">
            <a:avLst/>
          </a:prstGeom>
        </p:spPr>
        <p:txBody>
          <a:bodyPr anchor="ctr" anchorCtr="0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100" dirty="0" err="1" smtClean="0">
                <a:effectLst/>
              </a:rPr>
              <a:t>Step</a:t>
            </a:r>
            <a:r>
              <a:rPr lang="de-DE" sz="3100" dirty="0" smtClean="0">
                <a:effectLst/>
              </a:rPr>
              <a:t> </a:t>
            </a:r>
            <a:r>
              <a:rPr lang="de-DE" sz="3100" dirty="0">
                <a:effectLst/>
              </a:rPr>
              <a:t>3</a:t>
            </a:r>
            <a:r>
              <a:rPr lang="de-DE" sz="3100" dirty="0" smtClean="0">
                <a:effectLst/>
              </a:rPr>
              <a:t>: </a:t>
            </a:r>
            <a:r>
              <a:rPr lang="de-DE" sz="3100" dirty="0" err="1" smtClean="0">
                <a:effectLst/>
              </a:rPr>
              <a:t>Render</a:t>
            </a:r>
            <a:r>
              <a:rPr lang="de-DE" sz="3100" dirty="0" smtClean="0">
                <a:effectLst/>
              </a:rPr>
              <a:t> Settings</a:t>
            </a:r>
            <a:r>
              <a:rPr lang="de-DE" dirty="0"/>
              <a:t>	</a:t>
            </a:r>
          </a:p>
        </p:txBody>
      </p:sp>
      <p:sp>
        <p:nvSpPr>
          <p:cNvPr id="11" name="Oval 10"/>
          <p:cNvSpPr/>
          <p:nvPr/>
        </p:nvSpPr>
        <p:spPr>
          <a:xfrm>
            <a:off x="5625220" y="3655781"/>
            <a:ext cx="941559" cy="31687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55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9891"/>
            <a:ext cx="12192000" cy="64976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67901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E812CE-C053-4178-AF2B-C092809A874F}" type="slidenum">
              <a:rPr lang="en-US" smtClean="0"/>
              <a:t>58</a:t>
            </a:fld>
            <a:endParaRPr lang="en-US"/>
          </a:p>
        </p:txBody>
      </p:sp>
      <p:sp>
        <p:nvSpPr>
          <p:cNvPr id="4" name="Titel 2"/>
          <p:cNvSpPr txBox="1">
            <a:spLocks/>
          </p:cNvSpPr>
          <p:nvPr/>
        </p:nvSpPr>
        <p:spPr>
          <a:xfrm>
            <a:off x="0" y="-4835"/>
            <a:ext cx="11192844" cy="390075"/>
          </a:xfrm>
          <a:prstGeom prst="rect">
            <a:avLst/>
          </a:prstGeom>
        </p:spPr>
        <p:txBody>
          <a:bodyPr anchor="ctr" anchorCtr="0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100" dirty="0" err="1" smtClean="0">
                <a:effectLst/>
              </a:rPr>
              <a:t>Step</a:t>
            </a:r>
            <a:r>
              <a:rPr lang="de-DE" sz="3100" dirty="0" smtClean="0">
                <a:effectLst/>
              </a:rPr>
              <a:t> </a:t>
            </a:r>
            <a:r>
              <a:rPr lang="de-DE" sz="3100" dirty="0">
                <a:effectLst/>
              </a:rPr>
              <a:t>3</a:t>
            </a:r>
            <a:r>
              <a:rPr lang="de-DE" sz="3100" dirty="0" smtClean="0">
                <a:effectLst/>
              </a:rPr>
              <a:t>: </a:t>
            </a:r>
            <a:r>
              <a:rPr lang="de-DE" sz="3100" dirty="0" err="1" smtClean="0">
                <a:effectLst/>
              </a:rPr>
              <a:t>Render</a:t>
            </a:r>
            <a:r>
              <a:rPr lang="de-DE" sz="3100" dirty="0" smtClean="0">
                <a:effectLst/>
              </a:rPr>
              <a:t> Settings</a:t>
            </a:r>
            <a:r>
              <a:rPr lang="de-DE" dirty="0"/>
              <a:t>	</a:t>
            </a:r>
          </a:p>
        </p:txBody>
      </p:sp>
      <p:sp>
        <p:nvSpPr>
          <p:cNvPr id="7" name="Oval 6"/>
          <p:cNvSpPr/>
          <p:nvPr/>
        </p:nvSpPr>
        <p:spPr>
          <a:xfrm>
            <a:off x="5625220" y="3386909"/>
            <a:ext cx="941559" cy="31687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81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5240"/>
            <a:ext cx="12192000" cy="64976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67901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E812CE-C053-4178-AF2B-C092809A874F}" type="slidenum">
              <a:rPr lang="en-US" smtClean="0"/>
              <a:t>59</a:t>
            </a:fld>
            <a:endParaRPr lang="en-US"/>
          </a:p>
        </p:txBody>
      </p:sp>
      <p:sp>
        <p:nvSpPr>
          <p:cNvPr id="4" name="Titel 2"/>
          <p:cNvSpPr txBox="1">
            <a:spLocks/>
          </p:cNvSpPr>
          <p:nvPr/>
        </p:nvSpPr>
        <p:spPr>
          <a:xfrm>
            <a:off x="0" y="-4835"/>
            <a:ext cx="11192844" cy="390075"/>
          </a:xfrm>
          <a:prstGeom prst="rect">
            <a:avLst/>
          </a:prstGeom>
        </p:spPr>
        <p:txBody>
          <a:bodyPr anchor="ctr" anchorCtr="0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100" dirty="0" err="1" smtClean="0">
                <a:effectLst/>
              </a:rPr>
              <a:t>Step</a:t>
            </a:r>
            <a:r>
              <a:rPr lang="de-DE" sz="3100" dirty="0" smtClean="0">
                <a:effectLst/>
              </a:rPr>
              <a:t> </a:t>
            </a:r>
            <a:r>
              <a:rPr lang="de-DE" sz="3100" dirty="0">
                <a:effectLst/>
              </a:rPr>
              <a:t>3</a:t>
            </a:r>
            <a:r>
              <a:rPr lang="de-DE" sz="3100" dirty="0" smtClean="0">
                <a:effectLst/>
              </a:rPr>
              <a:t>: </a:t>
            </a:r>
            <a:r>
              <a:rPr lang="de-DE" sz="3100" dirty="0" err="1" smtClean="0">
                <a:effectLst/>
              </a:rPr>
              <a:t>Render</a:t>
            </a:r>
            <a:r>
              <a:rPr lang="de-DE" sz="3100" dirty="0" smtClean="0">
                <a:effectLst/>
              </a:rPr>
              <a:t> Settings</a:t>
            </a:r>
            <a:r>
              <a:rPr lang="de-DE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68476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E812CE-C053-4178-AF2B-C092809A874F}" type="slidenum">
              <a:rPr lang="en-US" smtClean="0"/>
              <a:t>6</a:t>
            </a:fld>
            <a:endParaRPr lang="en-US" dirty="0"/>
          </a:p>
        </p:txBody>
      </p:sp>
      <p:sp>
        <p:nvSpPr>
          <p:cNvPr id="18" name="Titel 2"/>
          <p:cNvSpPr txBox="1">
            <a:spLocks/>
          </p:cNvSpPr>
          <p:nvPr/>
        </p:nvSpPr>
        <p:spPr>
          <a:xfrm>
            <a:off x="135426" y="77758"/>
            <a:ext cx="11192844" cy="850306"/>
          </a:xfrm>
          <a:prstGeom prst="rect">
            <a:avLst/>
          </a:prstGeom>
        </p:spPr>
        <p:txBody>
          <a:bodyPr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100" dirty="0" err="1" smtClean="0">
                <a:solidFill>
                  <a:schemeClr val="tx1"/>
                </a:solidFill>
                <a:effectLst/>
              </a:rPr>
              <a:t>How</a:t>
            </a:r>
            <a:r>
              <a:rPr lang="de-DE" sz="3100" dirty="0" smtClean="0">
                <a:solidFill>
                  <a:schemeClr val="tx1"/>
                </a:solidFill>
                <a:effectLst/>
              </a:rPr>
              <a:t> </a:t>
            </a:r>
            <a:r>
              <a:rPr lang="de-DE" sz="3100" dirty="0" err="1" smtClean="0">
                <a:solidFill>
                  <a:schemeClr val="tx1"/>
                </a:solidFill>
                <a:effectLst/>
              </a:rPr>
              <a:t>does</a:t>
            </a:r>
            <a:r>
              <a:rPr lang="de-DE" sz="3100" dirty="0" smtClean="0">
                <a:solidFill>
                  <a:schemeClr val="tx1"/>
                </a:solidFill>
                <a:effectLst/>
              </a:rPr>
              <a:t> </a:t>
            </a:r>
            <a:r>
              <a:rPr lang="de-DE" sz="3100" dirty="0" err="1" smtClean="0">
                <a:solidFill>
                  <a:schemeClr val="tx1"/>
                </a:solidFill>
                <a:effectLst/>
              </a:rPr>
              <a:t>it</a:t>
            </a:r>
            <a:r>
              <a:rPr lang="de-DE" sz="3100" dirty="0" smtClean="0">
                <a:solidFill>
                  <a:schemeClr val="tx1"/>
                </a:solidFill>
                <a:effectLst/>
              </a:rPr>
              <a:t> </a:t>
            </a:r>
            <a:r>
              <a:rPr lang="de-DE" sz="3100" dirty="0" err="1" smtClean="0">
                <a:solidFill>
                  <a:schemeClr val="tx1"/>
                </a:solidFill>
                <a:effectLst/>
              </a:rPr>
              <a:t>work</a:t>
            </a:r>
            <a:r>
              <a:rPr lang="de-DE" sz="3100" dirty="0" smtClean="0">
                <a:solidFill>
                  <a:schemeClr val="tx1"/>
                </a:solidFill>
                <a:effectLst/>
              </a:rPr>
              <a:t>?</a:t>
            </a:r>
            <a:r>
              <a:rPr lang="de-DE" dirty="0"/>
              <a:t>	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3042" y="1180877"/>
            <a:ext cx="6306430" cy="47726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96226" y="6211670"/>
            <a:ext cx="73362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J. Turner </a:t>
            </a:r>
            <a:r>
              <a:rPr lang="en-US" dirty="0" err="1"/>
              <a:t>Whitted</a:t>
            </a:r>
            <a:r>
              <a:rPr lang="en-US" dirty="0"/>
              <a:t> 1980; </a:t>
            </a:r>
            <a:r>
              <a:rPr lang="en-US" dirty="0">
                <a:hlinkClick r:id="rId4"/>
              </a:rPr>
              <a:t>https://</a:t>
            </a:r>
            <a:r>
              <a:rPr lang="en-US" dirty="0" err="1" smtClean="0">
                <a:hlinkClick r:id="rId4"/>
              </a:rPr>
              <a:t>dl.acm.org</a:t>
            </a:r>
            <a:r>
              <a:rPr lang="en-US" dirty="0" smtClean="0">
                <a:hlinkClick r:id="rId4"/>
              </a:rPr>
              <a:t>/</a:t>
            </a:r>
            <a:r>
              <a:rPr lang="en-US" dirty="0" err="1" smtClean="0">
                <a:hlinkClick r:id="rId4"/>
              </a:rPr>
              <a:t>doi</a:t>
            </a:r>
            <a:r>
              <a:rPr lang="en-US" dirty="0" smtClean="0">
                <a:hlinkClick r:id="rId4"/>
              </a:rPr>
              <a:t>/10.1145/358876.358882</a:t>
            </a:r>
            <a:endParaRPr lang="en-US" dirty="0" smtClean="0"/>
          </a:p>
          <a:p>
            <a:r>
              <a:rPr lang="de-DE" dirty="0" smtClean="0"/>
              <a:t>74 min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480x640</a:t>
            </a:r>
            <a:r>
              <a:rPr lang="de-DE" dirty="0" smtClean="0"/>
              <a:t> </a:t>
            </a:r>
            <a:r>
              <a:rPr lang="de-DE" dirty="0" err="1" smtClean="0"/>
              <a:t>pixels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9 </a:t>
            </a:r>
            <a:r>
              <a:rPr lang="de-DE" dirty="0" err="1" smtClean="0"/>
              <a:t>bits</a:t>
            </a:r>
            <a:r>
              <a:rPr lang="de-DE" dirty="0" smtClean="0"/>
              <a:t> per </a:t>
            </a:r>
            <a:r>
              <a:rPr lang="de-DE" dirty="0" err="1" smtClean="0"/>
              <a:t>pixel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9726" y="4882301"/>
            <a:ext cx="6239746" cy="120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065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1452"/>
            <a:ext cx="12192000" cy="64976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67901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E812CE-C053-4178-AF2B-C092809A874F}" type="slidenum">
              <a:rPr lang="en-US" smtClean="0"/>
              <a:t>60</a:t>
            </a:fld>
            <a:endParaRPr lang="en-US"/>
          </a:p>
        </p:txBody>
      </p:sp>
      <p:sp>
        <p:nvSpPr>
          <p:cNvPr id="4" name="Titel 2"/>
          <p:cNvSpPr txBox="1">
            <a:spLocks/>
          </p:cNvSpPr>
          <p:nvPr/>
        </p:nvSpPr>
        <p:spPr>
          <a:xfrm>
            <a:off x="0" y="-4835"/>
            <a:ext cx="11192844" cy="390075"/>
          </a:xfrm>
          <a:prstGeom prst="rect">
            <a:avLst/>
          </a:prstGeom>
        </p:spPr>
        <p:txBody>
          <a:bodyPr anchor="ctr" anchorCtr="0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100" dirty="0" err="1" smtClean="0">
                <a:effectLst/>
              </a:rPr>
              <a:t>Step</a:t>
            </a:r>
            <a:r>
              <a:rPr lang="de-DE" sz="3100" dirty="0" smtClean="0">
                <a:effectLst/>
              </a:rPr>
              <a:t> </a:t>
            </a:r>
            <a:r>
              <a:rPr lang="de-DE" sz="3100" dirty="0">
                <a:effectLst/>
              </a:rPr>
              <a:t>3</a:t>
            </a:r>
            <a:r>
              <a:rPr lang="de-DE" sz="3100" dirty="0" smtClean="0">
                <a:effectLst/>
              </a:rPr>
              <a:t>: </a:t>
            </a:r>
            <a:r>
              <a:rPr lang="de-DE" sz="3100" dirty="0" err="1" smtClean="0">
                <a:effectLst/>
              </a:rPr>
              <a:t>Render</a:t>
            </a:r>
            <a:r>
              <a:rPr lang="de-DE" sz="3100" dirty="0" smtClean="0">
                <a:effectLst/>
              </a:rPr>
              <a:t> Settings</a:t>
            </a:r>
            <a:r>
              <a:rPr lang="de-DE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017735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5240"/>
            <a:ext cx="12192000" cy="64976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64279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E812CE-C053-4178-AF2B-C092809A874F}" type="slidenum">
              <a:rPr lang="en-US" smtClean="0"/>
              <a:t>61</a:t>
            </a:fld>
            <a:endParaRPr lang="en-US"/>
          </a:p>
        </p:txBody>
      </p:sp>
      <p:sp>
        <p:nvSpPr>
          <p:cNvPr id="4" name="Titel 2"/>
          <p:cNvSpPr txBox="1">
            <a:spLocks/>
          </p:cNvSpPr>
          <p:nvPr/>
        </p:nvSpPr>
        <p:spPr>
          <a:xfrm>
            <a:off x="0" y="-4835"/>
            <a:ext cx="11192844" cy="390075"/>
          </a:xfrm>
          <a:prstGeom prst="rect">
            <a:avLst/>
          </a:prstGeom>
        </p:spPr>
        <p:txBody>
          <a:bodyPr anchor="ctr" anchorCtr="0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100" dirty="0" err="1" smtClean="0">
                <a:effectLst/>
              </a:rPr>
              <a:t>Step</a:t>
            </a:r>
            <a:r>
              <a:rPr lang="de-DE" sz="3100" dirty="0" smtClean="0">
                <a:effectLst/>
              </a:rPr>
              <a:t> </a:t>
            </a:r>
            <a:r>
              <a:rPr lang="de-DE" sz="3100" dirty="0">
                <a:effectLst/>
              </a:rPr>
              <a:t>3</a:t>
            </a:r>
            <a:r>
              <a:rPr lang="de-DE" sz="3100" dirty="0" smtClean="0">
                <a:effectLst/>
              </a:rPr>
              <a:t>: </a:t>
            </a:r>
            <a:r>
              <a:rPr lang="de-DE" sz="3100" dirty="0" err="1" smtClean="0">
                <a:effectLst/>
              </a:rPr>
              <a:t>Render</a:t>
            </a:r>
            <a:r>
              <a:rPr lang="de-DE" sz="3100" dirty="0" smtClean="0">
                <a:effectLst/>
              </a:rPr>
              <a:t> Settings</a:t>
            </a:r>
            <a:r>
              <a:rPr lang="de-DE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80770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4279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E812CE-C053-4178-AF2B-C092809A874F}" type="slidenum">
              <a:rPr lang="en-US" smtClean="0"/>
              <a:t>62</a:t>
            </a:fld>
            <a:endParaRPr lang="en-US"/>
          </a:p>
        </p:txBody>
      </p:sp>
      <p:sp>
        <p:nvSpPr>
          <p:cNvPr id="4" name="Titel 2"/>
          <p:cNvSpPr txBox="1">
            <a:spLocks/>
          </p:cNvSpPr>
          <p:nvPr/>
        </p:nvSpPr>
        <p:spPr>
          <a:xfrm>
            <a:off x="0" y="-4835"/>
            <a:ext cx="11192844" cy="390075"/>
          </a:xfrm>
          <a:prstGeom prst="rect">
            <a:avLst/>
          </a:prstGeom>
        </p:spPr>
        <p:txBody>
          <a:bodyPr anchor="ctr" anchorCtr="0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100" dirty="0" err="1" smtClean="0">
                <a:effectLst/>
              </a:rPr>
              <a:t>Step</a:t>
            </a:r>
            <a:r>
              <a:rPr lang="de-DE" sz="3100" dirty="0" smtClean="0">
                <a:effectLst/>
              </a:rPr>
              <a:t> </a:t>
            </a:r>
            <a:r>
              <a:rPr lang="de-DE" sz="3100" dirty="0">
                <a:effectLst/>
              </a:rPr>
              <a:t>3</a:t>
            </a:r>
            <a:r>
              <a:rPr lang="de-DE" sz="3100" dirty="0" smtClean="0">
                <a:effectLst/>
              </a:rPr>
              <a:t>: Final </a:t>
            </a:r>
            <a:r>
              <a:rPr lang="de-DE" sz="3100" dirty="0" err="1" smtClean="0">
                <a:effectLst/>
              </a:rPr>
              <a:t>Render</a:t>
            </a:r>
            <a:r>
              <a:rPr lang="de-DE" dirty="0"/>
              <a:t>	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24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58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5240"/>
            <a:ext cx="12192000" cy="64976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64279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E812CE-C053-4178-AF2B-C092809A874F}" type="slidenum">
              <a:rPr lang="en-US" smtClean="0"/>
              <a:t>63</a:t>
            </a:fld>
            <a:endParaRPr lang="en-US"/>
          </a:p>
        </p:txBody>
      </p:sp>
      <p:sp>
        <p:nvSpPr>
          <p:cNvPr id="4" name="Titel 2"/>
          <p:cNvSpPr txBox="1">
            <a:spLocks/>
          </p:cNvSpPr>
          <p:nvPr/>
        </p:nvSpPr>
        <p:spPr>
          <a:xfrm>
            <a:off x="0" y="-4835"/>
            <a:ext cx="11192844" cy="390075"/>
          </a:xfrm>
          <a:prstGeom prst="rect">
            <a:avLst/>
          </a:prstGeom>
        </p:spPr>
        <p:txBody>
          <a:bodyPr anchor="ctr" anchorCtr="0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100" dirty="0" err="1" smtClean="0">
                <a:effectLst/>
              </a:rPr>
              <a:t>Step</a:t>
            </a:r>
            <a:r>
              <a:rPr lang="de-DE" sz="3100" dirty="0" smtClean="0">
                <a:effectLst/>
              </a:rPr>
              <a:t> </a:t>
            </a:r>
            <a:r>
              <a:rPr lang="de-DE" sz="3100" dirty="0">
                <a:effectLst/>
              </a:rPr>
              <a:t>4</a:t>
            </a:r>
            <a:r>
              <a:rPr lang="de-DE" sz="3100" dirty="0" smtClean="0">
                <a:effectLst/>
              </a:rPr>
              <a:t>: </a:t>
            </a:r>
            <a:r>
              <a:rPr lang="de-DE" sz="3100" dirty="0" err="1" smtClean="0">
                <a:effectLst/>
              </a:rPr>
              <a:t>Animations</a:t>
            </a:r>
            <a:r>
              <a:rPr lang="de-DE" dirty="0"/>
              <a:t>	</a:t>
            </a:r>
          </a:p>
        </p:txBody>
      </p:sp>
      <p:sp>
        <p:nvSpPr>
          <p:cNvPr id="9" name="Oval 8"/>
          <p:cNvSpPr/>
          <p:nvPr/>
        </p:nvSpPr>
        <p:spPr>
          <a:xfrm>
            <a:off x="0" y="3990759"/>
            <a:ext cx="416459" cy="31687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510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5240"/>
            <a:ext cx="12192000" cy="64976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64279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E812CE-C053-4178-AF2B-C092809A874F}" type="slidenum">
              <a:rPr lang="en-US" smtClean="0"/>
              <a:t>64</a:t>
            </a:fld>
            <a:endParaRPr lang="en-US"/>
          </a:p>
        </p:txBody>
      </p:sp>
      <p:sp>
        <p:nvSpPr>
          <p:cNvPr id="4" name="Titel 2"/>
          <p:cNvSpPr txBox="1">
            <a:spLocks/>
          </p:cNvSpPr>
          <p:nvPr/>
        </p:nvSpPr>
        <p:spPr>
          <a:xfrm>
            <a:off x="0" y="-4835"/>
            <a:ext cx="11192844" cy="390075"/>
          </a:xfrm>
          <a:prstGeom prst="rect">
            <a:avLst/>
          </a:prstGeom>
        </p:spPr>
        <p:txBody>
          <a:bodyPr anchor="ctr" anchorCtr="0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100" dirty="0" err="1" smtClean="0">
                <a:effectLst/>
              </a:rPr>
              <a:t>Step</a:t>
            </a:r>
            <a:r>
              <a:rPr lang="de-DE" sz="3100" dirty="0" smtClean="0">
                <a:effectLst/>
              </a:rPr>
              <a:t> </a:t>
            </a:r>
            <a:r>
              <a:rPr lang="de-DE" sz="3100" dirty="0">
                <a:effectLst/>
              </a:rPr>
              <a:t>4</a:t>
            </a:r>
            <a:r>
              <a:rPr lang="de-DE" sz="3100" dirty="0" smtClean="0">
                <a:effectLst/>
              </a:rPr>
              <a:t>: </a:t>
            </a:r>
            <a:r>
              <a:rPr lang="de-DE" sz="3100" dirty="0" err="1" smtClean="0">
                <a:effectLst/>
              </a:rPr>
              <a:t>Animations</a:t>
            </a:r>
            <a:r>
              <a:rPr lang="de-DE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99963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1784"/>
            <a:ext cx="12192000" cy="64976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64279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E812CE-C053-4178-AF2B-C092809A874F}" type="slidenum">
              <a:rPr lang="en-US" smtClean="0"/>
              <a:t>65</a:t>
            </a:fld>
            <a:endParaRPr lang="en-US"/>
          </a:p>
        </p:txBody>
      </p:sp>
      <p:sp>
        <p:nvSpPr>
          <p:cNvPr id="4" name="Titel 2"/>
          <p:cNvSpPr txBox="1">
            <a:spLocks/>
          </p:cNvSpPr>
          <p:nvPr/>
        </p:nvSpPr>
        <p:spPr>
          <a:xfrm>
            <a:off x="0" y="-4835"/>
            <a:ext cx="11192844" cy="390075"/>
          </a:xfrm>
          <a:prstGeom prst="rect">
            <a:avLst/>
          </a:prstGeom>
        </p:spPr>
        <p:txBody>
          <a:bodyPr anchor="ctr" anchorCtr="0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100" dirty="0" err="1" smtClean="0">
                <a:effectLst/>
              </a:rPr>
              <a:t>Step</a:t>
            </a:r>
            <a:r>
              <a:rPr lang="de-DE" sz="3100" dirty="0" smtClean="0">
                <a:effectLst/>
              </a:rPr>
              <a:t> </a:t>
            </a:r>
            <a:r>
              <a:rPr lang="de-DE" sz="3100" dirty="0">
                <a:effectLst/>
              </a:rPr>
              <a:t>4</a:t>
            </a:r>
            <a:r>
              <a:rPr lang="de-DE" sz="3100" dirty="0" smtClean="0">
                <a:effectLst/>
              </a:rPr>
              <a:t>: </a:t>
            </a:r>
            <a:r>
              <a:rPr lang="de-DE" sz="3100" dirty="0" err="1" smtClean="0">
                <a:effectLst/>
              </a:rPr>
              <a:t>Animations</a:t>
            </a:r>
            <a:r>
              <a:rPr lang="de-DE" dirty="0"/>
              <a:t>	</a:t>
            </a:r>
          </a:p>
        </p:txBody>
      </p:sp>
      <p:sp>
        <p:nvSpPr>
          <p:cNvPr id="6" name="Rectangle 5"/>
          <p:cNvSpPr/>
          <p:nvPr/>
        </p:nvSpPr>
        <p:spPr>
          <a:xfrm>
            <a:off x="10239469" y="4399985"/>
            <a:ext cx="1888364" cy="81481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sysClr val="windowText" lastClr="000000"/>
                </a:solidFill>
              </a:rPr>
              <a:t>Press I </a:t>
            </a:r>
            <a:r>
              <a:rPr lang="de-DE" dirty="0" err="1" smtClean="0">
                <a:solidFill>
                  <a:sysClr val="windowText" lastClr="000000"/>
                </a:solidFill>
              </a:rPr>
              <a:t>to</a:t>
            </a:r>
            <a:r>
              <a:rPr lang="de-DE" dirty="0" smtClean="0">
                <a:solidFill>
                  <a:sysClr val="windowText" lastClr="000000"/>
                </a:solidFill>
              </a:rPr>
              <a:t> </a:t>
            </a:r>
            <a:r>
              <a:rPr lang="de-DE" dirty="0" err="1" smtClean="0">
                <a:solidFill>
                  <a:sysClr val="windowText" lastClr="000000"/>
                </a:solidFill>
              </a:rPr>
              <a:t>insert</a:t>
            </a:r>
            <a:r>
              <a:rPr lang="de-DE" dirty="0" smtClean="0">
                <a:solidFill>
                  <a:sysClr val="windowText" lastClr="000000"/>
                </a:solidFill>
              </a:rPr>
              <a:t> </a:t>
            </a:r>
            <a:r>
              <a:rPr lang="de-DE" dirty="0" err="1" smtClean="0">
                <a:solidFill>
                  <a:sysClr val="windowText" lastClr="000000"/>
                </a:solidFill>
              </a:rPr>
              <a:t>Keyframe</a:t>
            </a:r>
            <a:endParaRPr lang="en-US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869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5240"/>
            <a:ext cx="12192000" cy="64976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64279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E812CE-C053-4178-AF2B-C092809A874F}" type="slidenum">
              <a:rPr lang="en-US" smtClean="0"/>
              <a:t>66</a:t>
            </a:fld>
            <a:endParaRPr lang="en-US"/>
          </a:p>
        </p:txBody>
      </p:sp>
      <p:sp>
        <p:nvSpPr>
          <p:cNvPr id="4" name="Titel 2"/>
          <p:cNvSpPr txBox="1">
            <a:spLocks/>
          </p:cNvSpPr>
          <p:nvPr/>
        </p:nvSpPr>
        <p:spPr>
          <a:xfrm>
            <a:off x="0" y="-4835"/>
            <a:ext cx="11192844" cy="390075"/>
          </a:xfrm>
          <a:prstGeom prst="rect">
            <a:avLst/>
          </a:prstGeom>
        </p:spPr>
        <p:txBody>
          <a:bodyPr anchor="ctr" anchorCtr="0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100" dirty="0" err="1" smtClean="0">
                <a:effectLst/>
              </a:rPr>
              <a:t>Step</a:t>
            </a:r>
            <a:r>
              <a:rPr lang="de-DE" sz="3100" dirty="0" smtClean="0">
                <a:effectLst/>
              </a:rPr>
              <a:t> </a:t>
            </a:r>
            <a:r>
              <a:rPr lang="de-DE" sz="3100" dirty="0">
                <a:effectLst/>
              </a:rPr>
              <a:t>4</a:t>
            </a:r>
            <a:r>
              <a:rPr lang="de-DE" sz="3100" dirty="0" smtClean="0">
                <a:effectLst/>
              </a:rPr>
              <a:t>: </a:t>
            </a:r>
            <a:r>
              <a:rPr lang="de-DE" sz="3100" dirty="0" err="1" smtClean="0">
                <a:effectLst/>
              </a:rPr>
              <a:t>Animations</a:t>
            </a:r>
            <a:r>
              <a:rPr lang="de-DE" dirty="0"/>
              <a:t>	</a:t>
            </a:r>
          </a:p>
        </p:txBody>
      </p:sp>
      <p:sp>
        <p:nvSpPr>
          <p:cNvPr id="8" name="Rectangle 7"/>
          <p:cNvSpPr/>
          <p:nvPr/>
        </p:nvSpPr>
        <p:spPr>
          <a:xfrm>
            <a:off x="10239469" y="4399985"/>
            <a:ext cx="1888364" cy="81481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sysClr val="windowText" lastClr="000000"/>
                </a:solidFill>
              </a:rPr>
              <a:t>Press I </a:t>
            </a:r>
            <a:r>
              <a:rPr lang="de-DE" dirty="0" err="1" smtClean="0">
                <a:solidFill>
                  <a:sysClr val="windowText" lastClr="000000"/>
                </a:solidFill>
              </a:rPr>
              <a:t>to</a:t>
            </a:r>
            <a:r>
              <a:rPr lang="de-DE" dirty="0" smtClean="0">
                <a:solidFill>
                  <a:sysClr val="windowText" lastClr="000000"/>
                </a:solidFill>
              </a:rPr>
              <a:t> </a:t>
            </a:r>
            <a:r>
              <a:rPr lang="de-DE" dirty="0" err="1" smtClean="0">
                <a:solidFill>
                  <a:sysClr val="windowText" lastClr="000000"/>
                </a:solidFill>
              </a:rPr>
              <a:t>insert</a:t>
            </a:r>
            <a:r>
              <a:rPr lang="de-DE" dirty="0" smtClean="0">
                <a:solidFill>
                  <a:sysClr val="windowText" lastClr="000000"/>
                </a:solidFill>
              </a:rPr>
              <a:t> </a:t>
            </a:r>
            <a:r>
              <a:rPr lang="de-DE" dirty="0" err="1" smtClean="0">
                <a:solidFill>
                  <a:sysClr val="windowText" lastClr="000000"/>
                </a:solidFill>
              </a:rPr>
              <a:t>another</a:t>
            </a:r>
            <a:r>
              <a:rPr lang="de-DE" dirty="0" smtClean="0">
                <a:solidFill>
                  <a:sysClr val="windowText" lastClr="000000"/>
                </a:solidFill>
              </a:rPr>
              <a:t> </a:t>
            </a:r>
            <a:r>
              <a:rPr lang="de-DE" dirty="0" err="1" smtClean="0">
                <a:solidFill>
                  <a:sysClr val="windowText" lastClr="000000"/>
                </a:solidFill>
              </a:rPr>
              <a:t>Keyframe</a:t>
            </a:r>
            <a:endParaRPr lang="en-US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199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5240"/>
            <a:ext cx="12192000" cy="64976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64279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E812CE-C053-4178-AF2B-C092809A874F}" type="slidenum">
              <a:rPr lang="en-US" smtClean="0"/>
              <a:t>67</a:t>
            </a:fld>
            <a:endParaRPr lang="en-US"/>
          </a:p>
        </p:txBody>
      </p:sp>
      <p:sp>
        <p:nvSpPr>
          <p:cNvPr id="4" name="Titel 2"/>
          <p:cNvSpPr txBox="1">
            <a:spLocks/>
          </p:cNvSpPr>
          <p:nvPr/>
        </p:nvSpPr>
        <p:spPr>
          <a:xfrm>
            <a:off x="0" y="-4835"/>
            <a:ext cx="11192844" cy="390075"/>
          </a:xfrm>
          <a:prstGeom prst="rect">
            <a:avLst/>
          </a:prstGeom>
        </p:spPr>
        <p:txBody>
          <a:bodyPr anchor="ctr" anchorCtr="0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100" dirty="0" err="1" smtClean="0">
                <a:effectLst/>
              </a:rPr>
              <a:t>Step</a:t>
            </a:r>
            <a:r>
              <a:rPr lang="de-DE" sz="3100" dirty="0" smtClean="0">
                <a:effectLst/>
              </a:rPr>
              <a:t> </a:t>
            </a:r>
            <a:r>
              <a:rPr lang="de-DE" sz="3100" dirty="0">
                <a:effectLst/>
              </a:rPr>
              <a:t>4</a:t>
            </a:r>
            <a:r>
              <a:rPr lang="de-DE" sz="3100" dirty="0" smtClean="0">
                <a:effectLst/>
              </a:rPr>
              <a:t>: </a:t>
            </a:r>
            <a:r>
              <a:rPr lang="de-DE" sz="3100" dirty="0" err="1" smtClean="0">
                <a:effectLst/>
              </a:rPr>
              <a:t>Animations</a:t>
            </a:r>
            <a:r>
              <a:rPr lang="de-DE" dirty="0"/>
              <a:t>	</a:t>
            </a:r>
          </a:p>
        </p:txBody>
      </p:sp>
      <p:sp>
        <p:nvSpPr>
          <p:cNvPr id="10" name="Rectangle 9"/>
          <p:cNvSpPr/>
          <p:nvPr/>
        </p:nvSpPr>
        <p:spPr>
          <a:xfrm>
            <a:off x="9786003" y="4481466"/>
            <a:ext cx="2341830" cy="9958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37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E812CE-C053-4178-AF2B-C092809A874F}" type="slidenum">
              <a:rPr lang="en-US" smtClean="0"/>
              <a:t>68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Titel 2"/>
          <p:cNvSpPr txBox="1">
            <a:spLocks/>
          </p:cNvSpPr>
          <p:nvPr/>
        </p:nvSpPr>
        <p:spPr>
          <a:xfrm>
            <a:off x="0" y="-4835"/>
            <a:ext cx="11192844" cy="390075"/>
          </a:xfrm>
          <a:prstGeom prst="rect">
            <a:avLst/>
          </a:prstGeom>
        </p:spPr>
        <p:txBody>
          <a:bodyPr anchor="ctr" anchorCtr="0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100" dirty="0" err="1" smtClean="0">
                <a:effectLst/>
              </a:rPr>
              <a:t>Step</a:t>
            </a:r>
            <a:r>
              <a:rPr lang="de-DE" sz="3100" dirty="0" smtClean="0">
                <a:effectLst/>
              </a:rPr>
              <a:t> </a:t>
            </a:r>
            <a:r>
              <a:rPr lang="de-DE" sz="3100" dirty="0">
                <a:effectLst/>
              </a:rPr>
              <a:t>4</a:t>
            </a:r>
            <a:r>
              <a:rPr lang="de-DE" sz="3100" dirty="0" smtClean="0">
                <a:effectLst/>
              </a:rPr>
              <a:t>: Final Animation</a:t>
            </a:r>
            <a:r>
              <a:rPr lang="de-DE" dirty="0"/>
              <a:t>	</a:t>
            </a:r>
          </a:p>
        </p:txBody>
      </p:sp>
      <p:pic>
        <p:nvPicPr>
          <p:cNvPr id="5" name="optical_setup_laser_scan0001-010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9787" y="479077"/>
            <a:ext cx="10832426" cy="6093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527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4835"/>
            <a:ext cx="12192000" cy="686283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E812CE-C053-4178-AF2B-C092809A874F}" type="slidenum">
              <a:rPr lang="en-US" smtClean="0"/>
              <a:t>69</a:t>
            </a:fld>
            <a:endParaRPr lang="en-US"/>
          </a:p>
        </p:txBody>
      </p:sp>
      <p:sp>
        <p:nvSpPr>
          <p:cNvPr id="4" name="Titel 2"/>
          <p:cNvSpPr txBox="1">
            <a:spLocks/>
          </p:cNvSpPr>
          <p:nvPr/>
        </p:nvSpPr>
        <p:spPr>
          <a:xfrm>
            <a:off x="4439215" y="2574136"/>
            <a:ext cx="3313570" cy="112746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4400" dirty="0" err="1" smtClean="0">
                <a:effectLst/>
              </a:rPr>
              <a:t>Questions</a:t>
            </a:r>
            <a:r>
              <a:rPr lang="de-DE" sz="4400" dirty="0" smtClean="0">
                <a:effectLst/>
              </a:rPr>
              <a:t>?</a:t>
            </a:r>
            <a:endParaRPr lang="de-DE" sz="4400" dirty="0"/>
          </a:p>
        </p:txBody>
      </p:sp>
    </p:spTree>
    <p:extLst>
      <p:ext uri="{BB962C8B-B14F-4D97-AF65-F5344CB8AC3E}">
        <p14:creationId xmlns:p14="http://schemas.microsoft.com/office/powerpoint/2010/main" val="675509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E812CE-C053-4178-AF2B-C092809A874F}" type="slidenum">
              <a:rPr lang="en-US" smtClean="0"/>
              <a:t>7</a:t>
            </a:fld>
            <a:endParaRPr lang="en-US"/>
          </a:p>
        </p:txBody>
      </p:sp>
      <p:sp>
        <p:nvSpPr>
          <p:cNvPr id="3" name="Titel 2"/>
          <p:cNvSpPr txBox="1">
            <a:spLocks/>
          </p:cNvSpPr>
          <p:nvPr/>
        </p:nvSpPr>
        <p:spPr>
          <a:xfrm>
            <a:off x="135426" y="77758"/>
            <a:ext cx="11192844" cy="850306"/>
          </a:xfrm>
          <a:prstGeom prst="rect">
            <a:avLst/>
          </a:prstGeom>
        </p:spPr>
        <p:txBody>
          <a:bodyPr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100" dirty="0" err="1" smtClean="0">
                <a:solidFill>
                  <a:schemeClr val="tx1"/>
                </a:solidFill>
                <a:effectLst/>
              </a:rPr>
              <a:t>What</a:t>
            </a:r>
            <a:r>
              <a:rPr lang="de-DE" sz="3100" dirty="0" smtClean="0">
                <a:solidFill>
                  <a:schemeClr val="tx1"/>
                </a:solidFill>
                <a:effectLst/>
              </a:rPr>
              <a:t> </a:t>
            </a:r>
            <a:r>
              <a:rPr lang="de-DE" sz="3100" dirty="0" err="1" smtClean="0">
                <a:solidFill>
                  <a:schemeClr val="tx1"/>
                </a:solidFill>
                <a:effectLst/>
              </a:rPr>
              <a:t>can</a:t>
            </a:r>
            <a:r>
              <a:rPr lang="de-DE" sz="3100" dirty="0" smtClean="0">
                <a:solidFill>
                  <a:schemeClr val="tx1"/>
                </a:solidFill>
                <a:effectLst/>
              </a:rPr>
              <a:t> happen at an </a:t>
            </a:r>
            <a:r>
              <a:rPr lang="de-DE" sz="3100" dirty="0" err="1" smtClean="0">
                <a:solidFill>
                  <a:schemeClr val="tx1"/>
                </a:solidFill>
                <a:effectLst/>
              </a:rPr>
              <a:t>interface</a:t>
            </a:r>
            <a:r>
              <a:rPr lang="de-DE" sz="3100" dirty="0" smtClean="0">
                <a:solidFill>
                  <a:schemeClr val="tx1"/>
                </a:solidFill>
                <a:effectLst/>
              </a:rPr>
              <a:t>?</a:t>
            </a:r>
            <a:r>
              <a:rPr lang="de-DE" dirty="0"/>
              <a:t>	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4129" y="1366684"/>
            <a:ext cx="11346426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smtClean="0"/>
              <a:t>In </a:t>
            </a:r>
            <a:r>
              <a:rPr lang="de-DE" sz="2400" dirty="0" err="1" smtClean="0"/>
              <a:t>principle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following</a:t>
            </a:r>
            <a:r>
              <a:rPr lang="de-DE" sz="2400" dirty="0"/>
              <a:t> </a:t>
            </a:r>
            <a:r>
              <a:rPr lang="de-DE" sz="2400" dirty="0" err="1" smtClean="0"/>
              <a:t>effects</a:t>
            </a:r>
            <a:r>
              <a:rPr lang="de-DE" sz="2400" dirty="0" smtClean="0"/>
              <a:t> </a:t>
            </a:r>
            <a:r>
              <a:rPr lang="de-DE" sz="2400" dirty="0" err="1" smtClean="0"/>
              <a:t>are</a:t>
            </a:r>
            <a:r>
              <a:rPr lang="de-DE" sz="2400" dirty="0" smtClean="0"/>
              <a:t> </a:t>
            </a:r>
            <a:r>
              <a:rPr lang="de-DE" sz="2400" dirty="0" err="1" smtClean="0"/>
              <a:t>possible</a:t>
            </a:r>
            <a:endParaRPr lang="de-DE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smtClean="0"/>
              <a:t>Plus: </a:t>
            </a:r>
            <a:r>
              <a:rPr lang="de-DE" sz="2400" dirty="0" err="1" smtClean="0"/>
              <a:t>Absoprtion</a:t>
            </a:r>
            <a:r>
              <a:rPr lang="de-DE" sz="2400" dirty="0" smtClean="0"/>
              <a:t>, </a:t>
            </a:r>
            <a:r>
              <a:rPr lang="de-DE" sz="2400" dirty="0" err="1" smtClean="0"/>
              <a:t>Transparency</a:t>
            </a:r>
            <a:r>
              <a:rPr lang="de-DE" sz="2400" dirty="0" smtClean="0"/>
              <a:t> </a:t>
            </a:r>
            <a:r>
              <a:rPr lang="de-DE" sz="2400" dirty="0" err="1" smtClean="0"/>
              <a:t>and</a:t>
            </a:r>
            <a:r>
              <a:rPr lang="de-DE" sz="2400" dirty="0" smtClean="0"/>
              <a:t> Emission (i.e. </a:t>
            </a:r>
            <a:r>
              <a:rPr lang="de-DE" sz="2400" dirty="0" err="1" smtClean="0"/>
              <a:t>object</a:t>
            </a:r>
            <a:r>
              <a:rPr lang="de-DE" sz="2400" dirty="0" smtClean="0"/>
              <a:t> </a:t>
            </a:r>
            <a:r>
              <a:rPr lang="de-DE" sz="2400" dirty="0" err="1" smtClean="0"/>
              <a:t>is</a:t>
            </a:r>
            <a:r>
              <a:rPr lang="de-DE" sz="2400" dirty="0" smtClean="0"/>
              <a:t> </a:t>
            </a:r>
            <a:r>
              <a:rPr lang="de-DE" sz="2400" dirty="0" err="1" smtClean="0"/>
              <a:t>partially</a:t>
            </a:r>
            <a:r>
              <a:rPr lang="de-DE" sz="2400" dirty="0" smtClean="0"/>
              <a:t> a light </a:t>
            </a:r>
            <a:r>
              <a:rPr lang="de-DE" sz="2400" dirty="0" err="1" smtClean="0"/>
              <a:t>source</a:t>
            </a:r>
            <a:r>
              <a:rPr lang="de-DE" sz="24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098" name="Picture 2" descr="https://upload.wikimedia.org/wikipedia/commons/b/bd/Lambert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065" y="1964340"/>
            <a:ext cx="4099726" cy="3068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09316" y="6352664"/>
            <a:ext cx="5762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*</a:t>
            </a:r>
            <a:r>
              <a:rPr lang="de-DE" dirty="0" err="1" smtClean="0"/>
              <a:t>Specular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called</a:t>
            </a:r>
            <a:r>
              <a:rPr lang="de-DE" dirty="0" smtClean="0"/>
              <a:t> </a:t>
            </a:r>
            <a:r>
              <a:rPr lang="de-DE" dirty="0" err="1" smtClean="0"/>
              <a:t>glossy</a:t>
            </a:r>
            <a:r>
              <a:rPr lang="de-DE" dirty="0" smtClean="0"/>
              <a:t> in </a:t>
            </a:r>
            <a:r>
              <a:rPr lang="de-DE" dirty="0" err="1" smtClean="0"/>
              <a:t>blender</a:t>
            </a:r>
            <a:endParaRPr lang="en-US" dirty="0"/>
          </a:p>
        </p:txBody>
      </p:sp>
      <p:pic>
        <p:nvPicPr>
          <p:cNvPr id="4100" name="Picture 4" descr="https://upload.wikimedia.org/wikipedia/commons/thumb/7/71/Reflexion_-_Amplitudenverhalten.svg/1024px-Reflexion_-_Amplitudenverhalten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406" y="1964340"/>
            <a:ext cx="3062032" cy="3062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955777" y="2169037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00FF"/>
                </a:solidFill>
              </a:rPr>
              <a:t>*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07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E812CE-C053-4178-AF2B-C092809A874F}" type="slidenum">
              <a:rPr lang="en-US" smtClean="0"/>
              <a:t>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9772" y="1272371"/>
            <a:ext cx="8586347" cy="4876197"/>
          </a:xfrm>
          <a:prstGeom prst="rect">
            <a:avLst/>
          </a:prstGeom>
        </p:spPr>
      </p:pic>
      <p:sp>
        <p:nvSpPr>
          <p:cNvPr id="4" name="Titel 2"/>
          <p:cNvSpPr txBox="1">
            <a:spLocks/>
          </p:cNvSpPr>
          <p:nvPr/>
        </p:nvSpPr>
        <p:spPr>
          <a:xfrm>
            <a:off x="135426" y="77758"/>
            <a:ext cx="11192844" cy="850306"/>
          </a:xfrm>
          <a:prstGeom prst="rect">
            <a:avLst/>
          </a:prstGeom>
        </p:spPr>
        <p:txBody>
          <a:bodyPr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100" dirty="0" smtClean="0">
                <a:solidFill>
                  <a:schemeClr val="tx1"/>
                </a:solidFill>
                <a:effectLst/>
              </a:rPr>
              <a:t>Trace </a:t>
            </a:r>
            <a:r>
              <a:rPr lang="de-DE" sz="3100" dirty="0" err="1" smtClean="0">
                <a:solidFill>
                  <a:schemeClr val="tx1"/>
                </a:solidFill>
                <a:effectLst/>
              </a:rPr>
              <a:t>the</a:t>
            </a:r>
            <a:r>
              <a:rPr lang="de-DE" sz="3100" dirty="0" smtClean="0">
                <a:solidFill>
                  <a:schemeClr val="tx1"/>
                </a:solidFill>
                <a:effectLst/>
              </a:rPr>
              <a:t> </a:t>
            </a:r>
            <a:r>
              <a:rPr lang="de-DE" sz="3100" dirty="0" err="1" smtClean="0">
                <a:solidFill>
                  <a:schemeClr val="tx1"/>
                </a:solidFill>
                <a:effectLst/>
              </a:rPr>
              <a:t>ray</a:t>
            </a:r>
            <a:r>
              <a:rPr lang="de-DE" sz="3100" dirty="0" smtClean="0">
                <a:solidFill>
                  <a:schemeClr val="tx1"/>
                </a:solidFill>
                <a:effectLst/>
              </a:rPr>
              <a:t> back </a:t>
            </a:r>
            <a:r>
              <a:rPr lang="de-DE" sz="3100" dirty="0" err="1" smtClean="0">
                <a:solidFill>
                  <a:schemeClr val="tx1"/>
                </a:solidFill>
                <a:effectLst/>
              </a:rPr>
              <a:t>to</a:t>
            </a:r>
            <a:r>
              <a:rPr lang="de-DE" sz="3100" dirty="0" smtClean="0">
                <a:solidFill>
                  <a:schemeClr val="tx1"/>
                </a:solidFill>
                <a:effectLst/>
              </a:rPr>
              <a:t> </a:t>
            </a:r>
            <a:r>
              <a:rPr lang="de-DE" sz="3100" dirty="0" err="1" smtClean="0">
                <a:solidFill>
                  <a:schemeClr val="tx1"/>
                </a:solidFill>
                <a:effectLst/>
              </a:rPr>
              <a:t>the</a:t>
            </a:r>
            <a:r>
              <a:rPr lang="de-DE" sz="3100" dirty="0" smtClean="0">
                <a:solidFill>
                  <a:schemeClr val="tx1"/>
                </a:solidFill>
                <a:effectLst/>
              </a:rPr>
              <a:t> light </a:t>
            </a:r>
            <a:r>
              <a:rPr lang="de-DE" sz="3100" dirty="0" err="1" smtClean="0">
                <a:solidFill>
                  <a:schemeClr val="tx1"/>
                </a:solidFill>
                <a:effectLst/>
              </a:rPr>
              <a:t>source</a:t>
            </a:r>
            <a:r>
              <a:rPr lang="de-DE" sz="3100" dirty="0" smtClean="0">
                <a:solidFill>
                  <a:schemeClr val="tx1"/>
                </a:solidFill>
                <a:effectLst/>
              </a:rPr>
              <a:t>!</a:t>
            </a:r>
            <a:r>
              <a:rPr lang="de-DE" dirty="0"/>
              <a:t>	</a:t>
            </a:r>
          </a:p>
        </p:txBody>
      </p:sp>
      <p:sp>
        <p:nvSpPr>
          <p:cNvPr id="5" name="Rectangle 4"/>
          <p:cNvSpPr/>
          <p:nvPr/>
        </p:nvSpPr>
        <p:spPr>
          <a:xfrm>
            <a:off x="5672138" y="3224213"/>
            <a:ext cx="995362" cy="141287"/>
          </a:xfrm>
          <a:prstGeom prst="rect">
            <a:avLst/>
          </a:prstGeom>
          <a:solidFill>
            <a:srgbClr val="9EC2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697538" y="3365500"/>
            <a:ext cx="1079500" cy="171450"/>
          </a:xfrm>
          <a:prstGeom prst="rect">
            <a:avLst/>
          </a:prstGeom>
          <a:solidFill>
            <a:srgbClr val="9EC2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24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E812CE-C053-4178-AF2B-C092809A874F}" type="slidenum">
              <a:rPr lang="en-US" smtClean="0"/>
              <a:t>9</a:t>
            </a:fld>
            <a:endParaRPr lang="en-US"/>
          </a:p>
        </p:txBody>
      </p:sp>
      <p:sp>
        <p:nvSpPr>
          <p:cNvPr id="4" name="Titel 2"/>
          <p:cNvSpPr txBox="1">
            <a:spLocks/>
          </p:cNvSpPr>
          <p:nvPr/>
        </p:nvSpPr>
        <p:spPr>
          <a:xfrm>
            <a:off x="135426" y="77758"/>
            <a:ext cx="11192844" cy="850306"/>
          </a:xfrm>
          <a:prstGeom prst="rect">
            <a:avLst/>
          </a:prstGeom>
        </p:spPr>
        <p:txBody>
          <a:bodyPr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100" dirty="0" err="1" smtClean="0">
                <a:solidFill>
                  <a:schemeClr val="tx1"/>
                </a:solidFill>
                <a:effectLst/>
              </a:rPr>
              <a:t>How</a:t>
            </a:r>
            <a:r>
              <a:rPr lang="de-DE" sz="3100" dirty="0" smtClean="0">
                <a:solidFill>
                  <a:schemeClr val="tx1"/>
                </a:solidFill>
                <a:effectLst/>
              </a:rPr>
              <a:t> </a:t>
            </a:r>
            <a:r>
              <a:rPr lang="de-DE" sz="3100" dirty="0" err="1" smtClean="0">
                <a:solidFill>
                  <a:schemeClr val="tx1"/>
                </a:solidFill>
                <a:effectLst/>
              </a:rPr>
              <a:t>does</a:t>
            </a:r>
            <a:r>
              <a:rPr lang="de-DE" sz="3100" dirty="0" smtClean="0">
                <a:solidFill>
                  <a:schemeClr val="tx1"/>
                </a:solidFill>
                <a:effectLst/>
              </a:rPr>
              <a:t> </a:t>
            </a:r>
            <a:r>
              <a:rPr lang="de-DE" sz="3100" dirty="0" err="1" smtClean="0">
                <a:solidFill>
                  <a:schemeClr val="tx1"/>
                </a:solidFill>
                <a:effectLst/>
              </a:rPr>
              <a:t>it</a:t>
            </a:r>
            <a:r>
              <a:rPr lang="de-DE" sz="3100" dirty="0" smtClean="0">
                <a:solidFill>
                  <a:schemeClr val="tx1"/>
                </a:solidFill>
                <a:effectLst/>
              </a:rPr>
              <a:t> </a:t>
            </a:r>
            <a:r>
              <a:rPr lang="de-DE" sz="3100" dirty="0" err="1" smtClean="0">
                <a:solidFill>
                  <a:schemeClr val="tx1"/>
                </a:solidFill>
                <a:effectLst/>
              </a:rPr>
              <a:t>look</a:t>
            </a:r>
            <a:r>
              <a:rPr lang="de-DE" sz="3100" dirty="0" smtClean="0">
                <a:solidFill>
                  <a:schemeClr val="tx1"/>
                </a:solidFill>
                <a:effectLst/>
              </a:rPr>
              <a:t> in </a:t>
            </a:r>
            <a:r>
              <a:rPr lang="de-DE" sz="3100" dirty="0" err="1" smtClean="0">
                <a:solidFill>
                  <a:schemeClr val="tx1"/>
                </a:solidFill>
                <a:effectLst/>
              </a:rPr>
              <a:t>blender</a:t>
            </a:r>
            <a:r>
              <a:rPr lang="de-DE" sz="3100" dirty="0" smtClean="0">
                <a:solidFill>
                  <a:schemeClr val="tx1"/>
                </a:solidFill>
                <a:effectLst/>
              </a:rPr>
              <a:t>?</a:t>
            </a:r>
            <a:r>
              <a:rPr lang="de-DE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44993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Default Theme" id="{021920C4-00B6-4E35-B59F-41D25BBDEE1B}" vid="{B8742E40-138C-48D7-A8B1-AEA41CF6A56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31270</TotalTime>
  <Words>684</Words>
  <Application>Microsoft Office PowerPoint</Application>
  <PresentationFormat>Widescreen</PresentationFormat>
  <Paragraphs>266</Paragraphs>
  <Slides>69</Slides>
  <Notes>64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3" baseType="lpstr">
      <vt:lpstr>Arial</vt:lpstr>
      <vt:lpstr>Calibri</vt:lpstr>
      <vt:lpstr>Cambria Math</vt:lpstr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MPI fÃ¼r die Physik des Lichts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Tobias Utikal</dc:creator>
  <cp:lastModifiedBy>Dominik Rattenbacher</cp:lastModifiedBy>
  <cp:revision>542</cp:revision>
  <cp:lastPrinted>2018-03-05T16:27:20Z</cp:lastPrinted>
  <dcterms:created xsi:type="dcterms:W3CDTF">2015-12-10T08:16:14Z</dcterms:created>
  <dcterms:modified xsi:type="dcterms:W3CDTF">2022-03-15T18:26:06Z</dcterms:modified>
</cp:coreProperties>
</file>